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  <p:sldMasterId id="2147483800" r:id="rId2"/>
    <p:sldMasterId id="2147517124" r:id="rId3"/>
  </p:sldMasterIdLst>
  <p:notesMasterIdLst>
    <p:notesMasterId r:id="rId9"/>
  </p:notesMasterIdLst>
  <p:sldIdLst>
    <p:sldId id="4295" r:id="rId4"/>
    <p:sldId id="7319" r:id="rId5"/>
    <p:sldId id="11728" r:id="rId6"/>
    <p:sldId id="11730" r:id="rId7"/>
    <p:sldId id="3703" r:id="rId8"/>
  </p:sldIdLst>
  <p:sldSz cx="9144000" cy="6858000" type="screen4x3"/>
  <p:notesSz cx="6735763" cy="98663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660033"/>
    <a:srgbClr val="006600"/>
    <a:srgbClr val="01FE03"/>
    <a:srgbClr val="33CC33"/>
    <a:srgbClr val="FF00FF"/>
    <a:srgbClr val="FF3399"/>
    <a:srgbClr val="6633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5775" autoAdjust="0"/>
  </p:normalViewPr>
  <p:slideViewPr>
    <p:cSldViewPr>
      <p:cViewPr varScale="1">
        <p:scale>
          <a:sx n="87" d="100"/>
          <a:sy n="87" d="100"/>
        </p:scale>
        <p:origin x="122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3000" y="-102"/>
      </p:cViewPr>
      <p:guideLst>
        <p:guide orient="horz" pos="3108"/>
        <p:guide pos="212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0021" cy="493941"/>
          </a:xfrm>
          <a:prstGeom prst="rect">
            <a:avLst/>
          </a:prstGeom>
        </p:spPr>
        <p:txBody>
          <a:bodyPr vert="horz" lIns="91683" tIns="45840" rIns="91683" bIns="4584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4191" y="1"/>
            <a:ext cx="2920020" cy="493941"/>
          </a:xfrm>
          <a:prstGeom prst="rect">
            <a:avLst/>
          </a:prstGeom>
        </p:spPr>
        <p:txBody>
          <a:bodyPr vert="horz" lIns="91683" tIns="45840" rIns="91683" bIns="4584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8A78AE3-39EA-4E7A-8C5A-1F6463C1C1F0}" type="datetimeFigureOut">
              <a:rPr lang="zh-TW" altLang="en-US"/>
              <a:pPr>
                <a:defRPr/>
              </a:pPr>
              <a:t>2024/6/12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0775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83" tIns="45840" rIns="91683" bIns="4584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732" y="4686187"/>
            <a:ext cx="5388300" cy="4440779"/>
          </a:xfrm>
          <a:prstGeom prst="rect">
            <a:avLst/>
          </a:prstGeom>
        </p:spPr>
        <p:txBody>
          <a:bodyPr vert="horz" lIns="91683" tIns="45840" rIns="91683" bIns="4584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0810"/>
            <a:ext cx="2920021" cy="493941"/>
          </a:xfrm>
          <a:prstGeom prst="rect">
            <a:avLst/>
          </a:prstGeom>
        </p:spPr>
        <p:txBody>
          <a:bodyPr vert="horz" lIns="91683" tIns="45840" rIns="91683" bIns="4584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4191" y="9370810"/>
            <a:ext cx="2920020" cy="493941"/>
          </a:xfrm>
          <a:prstGeom prst="rect">
            <a:avLst/>
          </a:prstGeom>
        </p:spPr>
        <p:txBody>
          <a:bodyPr vert="horz" wrap="square" lIns="91683" tIns="45840" rIns="91683" bIns="458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/>
            </a:lvl1pPr>
          </a:lstStyle>
          <a:p>
            <a:pPr>
              <a:defRPr/>
            </a:pPr>
            <a:fld id="{E2386BB1-ABFE-4C2C-B93F-A8843CF59A5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3806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BF511-6344-43A8-AA7A-CF5EAD7AAE0C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6695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2488" y="722313"/>
            <a:ext cx="4806950" cy="36052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/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16037" indent="-275398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01595" indent="-220319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542233" indent="-220319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1982872" indent="-220319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423511" indent="-22031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864149" indent="-22031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304787" indent="-22031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745425" indent="-22031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C681E2B3-817E-4E38-B14E-99835806DE3C}" type="slidenum">
              <a:rPr kumimoji="0" lang="en-GB" altLang="zh-TW"/>
              <a:pPr/>
              <a:t>2</a:t>
            </a:fld>
            <a:endParaRPr kumimoji="0" lang="en-GB" altLang="zh-TW"/>
          </a:p>
        </p:txBody>
      </p:sp>
    </p:spTree>
    <p:extLst>
      <p:ext uri="{BB962C8B-B14F-4D97-AF65-F5344CB8AC3E}">
        <p14:creationId xmlns:p14="http://schemas.microsoft.com/office/powerpoint/2010/main" val="3713727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9475" y="722313"/>
            <a:ext cx="4811713" cy="3608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/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19143" indent="-276593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06374" indent="-221274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548924" indent="-221274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1991474" indent="-221274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434023" indent="-22127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876573" indent="-22127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319123" indent="-22127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761673" indent="-22127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C681E2B3-817E-4E38-B14E-99835806DE3C}" type="slidenum">
              <a:rPr kumimoji="0" lang="en-GB" altLang="zh-TW"/>
              <a:pPr/>
              <a:t>3</a:t>
            </a:fld>
            <a:endParaRPr kumimoji="0" lang="en-GB" altLang="zh-TW" dirty="0"/>
          </a:p>
        </p:txBody>
      </p:sp>
    </p:spTree>
    <p:extLst>
      <p:ext uri="{BB962C8B-B14F-4D97-AF65-F5344CB8AC3E}">
        <p14:creationId xmlns:p14="http://schemas.microsoft.com/office/powerpoint/2010/main" val="1189042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9475" y="722313"/>
            <a:ext cx="4811713" cy="3608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/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19143" indent="-276593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06374" indent="-221274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548924" indent="-221274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1991474" indent="-221274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434023" indent="-22127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876573" indent="-22127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319123" indent="-22127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761673" indent="-22127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C681E2B3-817E-4E38-B14E-99835806DE3C}" type="slidenum">
              <a:rPr kumimoji="0" lang="en-GB" altLang="zh-TW"/>
              <a:pPr/>
              <a:t>4</a:t>
            </a:fld>
            <a:endParaRPr kumimoji="0" lang="en-GB" altLang="zh-TW" dirty="0"/>
          </a:p>
        </p:txBody>
      </p:sp>
    </p:spTree>
    <p:extLst>
      <p:ext uri="{BB962C8B-B14F-4D97-AF65-F5344CB8AC3E}">
        <p14:creationId xmlns:p14="http://schemas.microsoft.com/office/powerpoint/2010/main" val="798915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0997E-26E8-4D31-B2BF-D95462D97361}" type="datetimeFigureOut">
              <a:rPr lang="zh-TW" altLang="en-US"/>
              <a:pPr>
                <a:defRPr/>
              </a:pPr>
              <a:t>2024/6/12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DDADC-17DC-4676-B6C8-4FBF7D46A1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095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03BB6-7E92-46CA-9789-F1FDA445DF46}" type="datetimeFigureOut">
              <a:rPr lang="zh-TW" altLang="en-US"/>
              <a:pPr>
                <a:defRPr/>
              </a:pPr>
              <a:t>2024/6/12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8474C-B0C3-4E78-AD8C-101EE95D39C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866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58612-1884-4BA5-A74E-6C8556E9A240}" type="datetimeFigureOut">
              <a:rPr lang="zh-TW" altLang="en-US"/>
              <a:pPr>
                <a:defRPr/>
              </a:pPr>
              <a:t>2024/6/12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47847-CC8A-439E-AF35-C683F8F16BB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3212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kumimoji="0" smtClean="0"/>
            </a:lvl1pPr>
          </a:lstStyle>
          <a:p>
            <a:pPr>
              <a:defRPr/>
            </a:pPr>
            <a:fld id="{8F51E839-2862-4EE6-A1A6-35485E1BC537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&lt;</a:t>
            </a:r>
            <a:r>
              <a:rPr lang="zh-TW" altLang="en-US"/>
              <a:t>頁數</a:t>
            </a:r>
            <a:r>
              <a:rPr lang="en-US" altLang="zh-TW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535122674"/>
      </p:ext>
    </p:extLst>
  </p:cSld>
  <p:clrMapOvr>
    <a:masterClrMapping/>
  </p:clrMapOvr>
  <p:transition spd="med"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kumimoji="0" smtClean="0"/>
            </a:lvl1pPr>
          </a:lstStyle>
          <a:p>
            <a:pPr>
              <a:defRPr/>
            </a:pPr>
            <a:fld id="{0AFFEF91-17DC-4B23-97B7-C36CEC15BEA4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&lt;</a:t>
            </a:r>
            <a:r>
              <a:rPr lang="zh-TW" altLang="en-US"/>
              <a:t>頁數</a:t>
            </a:r>
            <a:r>
              <a:rPr lang="en-US" altLang="zh-TW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843661975"/>
      </p:ext>
    </p:extLst>
  </p:cSld>
  <p:clrMapOvr>
    <a:masterClrMapping/>
  </p:clrMapOvr>
  <p:transition spd="med"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kumimoji="0" smtClean="0"/>
            </a:lvl1pPr>
          </a:lstStyle>
          <a:p>
            <a:pPr>
              <a:defRPr/>
            </a:pPr>
            <a:fld id="{1F5E194C-46D4-4AA9-B9E1-52FDA58347C4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&lt;</a:t>
            </a:r>
            <a:r>
              <a:rPr lang="zh-TW" altLang="en-US"/>
              <a:t>頁數</a:t>
            </a:r>
            <a:r>
              <a:rPr lang="en-US" altLang="zh-TW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331398526"/>
      </p:ext>
    </p:extLst>
  </p:cSld>
  <p:clrMapOvr>
    <a:masterClrMapping/>
  </p:clrMapOvr>
  <p:transition spd="med">
    <p:randomBa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kumimoji="0" smtClean="0"/>
            </a:lvl1pPr>
          </a:lstStyle>
          <a:p>
            <a:pPr>
              <a:defRPr/>
            </a:pPr>
            <a:fld id="{6C3B3388-4542-427F-A2D0-BEFCFBAACCE7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&lt;</a:t>
            </a:r>
            <a:r>
              <a:rPr lang="zh-TW" altLang="en-US"/>
              <a:t>頁數</a:t>
            </a:r>
            <a:r>
              <a:rPr lang="en-US" altLang="zh-TW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861701295"/>
      </p:ext>
    </p:extLst>
  </p:cSld>
  <p:clrMapOvr>
    <a:masterClrMapping/>
  </p:clrMapOvr>
  <p:transition spd="med">
    <p:randomBa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kumimoji="0" smtClean="0"/>
            </a:lvl1pPr>
          </a:lstStyle>
          <a:p>
            <a:pPr>
              <a:defRPr/>
            </a:pPr>
            <a:fld id="{ED997BB9-A4ED-4CB6-B3B3-414CF6A2172B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&lt;</a:t>
            </a:r>
            <a:r>
              <a:rPr lang="zh-TW" altLang="en-US"/>
              <a:t>頁數</a:t>
            </a:r>
            <a:r>
              <a:rPr lang="en-US" altLang="zh-TW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725109935"/>
      </p:ext>
    </p:extLst>
  </p:cSld>
  <p:clrMapOvr>
    <a:masterClrMapping/>
  </p:clrMapOvr>
  <p:transition spd="med">
    <p:randomBa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kumimoji="0" smtClean="0"/>
            </a:lvl1pPr>
          </a:lstStyle>
          <a:p>
            <a:pPr>
              <a:defRPr/>
            </a:pPr>
            <a:fld id="{BBBE6E81-283F-4EF5-AA44-73F1B49BFE2C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&lt;</a:t>
            </a:r>
            <a:r>
              <a:rPr lang="zh-TW" altLang="en-US"/>
              <a:t>頁數</a:t>
            </a:r>
            <a:r>
              <a:rPr lang="en-US" altLang="zh-TW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150037008"/>
      </p:ext>
    </p:extLst>
  </p:cSld>
  <p:clrMapOvr>
    <a:masterClrMapping/>
  </p:clrMapOvr>
  <p:transition spd="med">
    <p:randomBa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kumimoji="0" smtClean="0"/>
            </a:lvl1pPr>
          </a:lstStyle>
          <a:p>
            <a:pPr>
              <a:defRPr/>
            </a:pPr>
            <a:fld id="{35DF40B2-C78A-4F72-A0C8-A6FFFD2D85BF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&lt;</a:t>
            </a:r>
            <a:r>
              <a:rPr lang="zh-TW" altLang="en-US"/>
              <a:t>頁數</a:t>
            </a:r>
            <a:r>
              <a:rPr lang="en-US" altLang="zh-TW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776513195"/>
      </p:ext>
    </p:extLst>
  </p:cSld>
  <p:clrMapOvr>
    <a:masterClrMapping/>
  </p:clrMapOvr>
  <p:transition spd="med">
    <p:randomBa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kumimoji="0" smtClean="0"/>
            </a:lvl1pPr>
          </a:lstStyle>
          <a:p>
            <a:pPr>
              <a:defRPr/>
            </a:pPr>
            <a:fld id="{A1E6113B-412B-44C5-84C2-6A9FAEA73FC9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&lt;</a:t>
            </a:r>
            <a:r>
              <a:rPr lang="zh-TW" altLang="en-US"/>
              <a:t>頁數</a:t>
            </a:r>
            <a:r>
              <a:rPr lang="en-US" altLang="zh-TW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379806186"/>
      </p:ext>
    </p:extLst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7DB6B-32F5-445D-B850-AF5DBFDE5C6E}" type="datetimeFigureOut">
              <a:rPr lang="zh-TW" altLang="en-US"/>
              <a:pPr>
                <a:defRPr/>
              </a:pPr>
              <a:t>2024/6/12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A2C2C-F2C5-4EE1-8BE5-27F4C0509AD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0188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kumimoji="0" smtClean="0"/>
            </a:lvl1pPr>
          </a:lstStyle>
          <a:p>
            <a:pPr>
              <a:defRPr/>
            </a:pPr>
            <a:fld id="{7AC3301F-3306-4B15-A314-E21FC17335CD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&lt;</a:t>
            </a:r>
            <a:r>
              <a:rPr lang="zh-TW" altLang="en-US"/>
              <a:t>頁數</a:t>
            </a:r>
            <a:r>
              <a:rPr lang="en-US" altLang="zh-TW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105186904"/>
      </p:ext>
    </p:extLst>
  </p:cSld>
  <p:clrMapOvr>
    <a:masterClrMapping/>
  </p:clrMapOvr>
  <p:transition spd="med">
    <p:randomBa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kumimoji="0" smtClean="0"/>
            </a:lvl1pPr>
          </a:lstStyle>
          <a:p>
            <a:pPr>
              <a:defRPr/>
            </a:pPr>
            <a:fld id="{63DF297C-BFF5-44FD-95CB-50BC73D2994C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&lt;</a:t>
            </a:r>
            <a:r>
              <a:rPr lang="zh-TW" altLang="en-US"/>
              <a:t>頁數</a:t>
            </a:r>
            <a:r>
              <a:rPr lang="en-US" altLang="zh-TW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568935003"/>
      </p:ext>
    </p:extLst>
  </p:cSld>
  <p:clrMapOvr>
    <a:masterClrMapping/>
  </p:clrMapOvr>
  <p:transition spd="med">
    <p:randomBa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93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kumimoji="0" smtClean="0"/>
            </a:lvl1pPr>
          </a:lstStyle>
          <a:p>
            <a:pPr>
              <a:defRPr/>
            </a:pPr>
            <a:fld id="{B618F245-0C6B-4D94-B899-A041FE84BEB7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&lt;</a:t>
            </a:r>
            <a:r>
              <a:rPr lang="zh-TW" altLang="en-US"/>
              <a:t>頁數</a:t>
            </a:r>
            <a:r>
              <a:rPr lang="en-US" altLang="zh-TW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624851154"/>
      </p:ext>
    </p:extLst>
  </p:cSld>
  <p:clrMapOvr>
    <a:masterClrMapping/>
  </p:clrMapOvr>
  <p:transition spd="med">
    <p:randomBa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43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kumimoji="0" smtClean="0"/>
            </a:lvl1pPr>
          </a:lstStyle>
          <a:p>
            <a:pPr>
              <a:defRPr/>
            </a:pPr>
            <a:fld id="{B36B7804-8B69-48FB-BACF-30FB4DCCB2F2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&lt;</a:t>
            </a:r>
            <a:r>
              <a:rPr lang="zh-TW" altLang="en-US"/>
              <a:t>頁數</a:t>
            </a:r>
            <a:r>
              <a:rPr lang="en-US" altLang="zh-TW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953626364"/>
      </p:ext>
    </p:extLst>
  </p:cSld>
  <p:clrMapOvr>
    <a:masterClrMapping/>
  </p:clrMapOvr>
  <p:transition spd="med">
    <p:randomBa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單擊此處編輯母版標題樣式</a:t>
            </a:r>
          </a:p>
        </p:txBody>
      </p:sp>
      <p:sp>
        <p:nvSpPr>
          <p:cNvPr id="1048666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單擊此處編輯母版副標題樣式</a:t>
            </a:r>
          </a:p>
        </p:txBody>
      </p:sp>
      <p:sp>
        <p:nvSpPr>
          <p:cNvPr id="104866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6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6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EE6F-1439-4E57-A910-9F226AAE50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53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單擊此處編輯母版標題樣式</a:t>
            </a:r>
          </a:p>
        </p:txBody>
      </p:sp>
      <p:sp>
        <p:nvSpPr>
          <p:cNvPr id="1049096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單擊此處編輯母版文本樣式</a:t>
            </a:r>
          </a:p>
          <a:p>
            <a:pPr lvl="1"/>
            <a:r>
              <a:rPr lang="zh-CN" altLang="en-US"/>
              <a:t>第二級</a:t>
            </a:r>
          </a:p>
          <a:p>
            <a:pPr lvl="2"/>
            <a:r>
              <a:rPr lang="zh-CN" altLang="en-US"/>
              <a:t>第三級</a:t>
            </a:r>
          </a:p>
          <a:p>
            <a:pPr lvl="3"/>
            <a:r>
              <a:rPr lang="zh-CN" altLang="en-US"/>
              <a:t>第四級</a:t>
            </a:r>
          </a:p>
          <a:p>
            <a:pPr lvl="4"/>
            <a:r>
              <a:rPr lang="zh-CN" altLang="en-US"/>
              <a:t>第五級</a:t>
            </a:r>
          </a:p>
        </p:txBody>
      </p:sp>
      <p:sp>
        <p:nvSpPr>
          <p:cNvPr id="104909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4909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4909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EE6F-1439-4E57-A910-9F226AAE5089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490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7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單擊此處編輯母版標題樣式</a:t>
            </a:r>
          </a:p>
        </p:txBody>
      </p:sp>
      <p:sp>
        <p:nvSpPr>
          <p:cNvPr id="1049068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單擊此處編輯母版文本樣式</a:t>
            </a:r>
          </a:p>
        </p:txBody>
      </p:sp>
      <p:sp>
        <p:nvSpPr>
          <p:cNvPr id="104906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4907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4907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EE6F-1439-4E57-A910-9F226AAE5089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785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0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單擊此處編輯母版標題樣式</a:t>
            </a:r>
          </a:p>
        </p:txBody>
      </p:sp>
      <p:sp>
        <p:nvSpPr>
          <p:cNvPr id="1049106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單擊此處編輯母版文本樣式</a:t>
            </a:r>
          </a:p>
          <a:p>
            <a:pPr lvl="1"/>
            <a:r>
              <a:rPr lang="zh-CN" altLang="en-US"/>
              <a:t>第二級</a:t>
            </a:r>
          </a:p>
          <a:p>
            <a:pPr lvl="2"/>
            <a:r>
              <a:rPr lang="zh-CN" altLang="en-US"/>
              <a:t>第三級</a:t>
            </a:r>
          </a:p>
          <a:p>
            <a:pPr lvl="3"/>
            <a:r>
              <a:rPr lang="zh-CN" altLang="en-US"/>
              <a:t>第四級</a:t>
            </a:r>
          </a:p>
          <a:p>
            <a:pPr lvl="4"/>
            <a:r>
              <a:rPr lang="zh-CN" altLang="en-US"/>
              <a:t>第五級</a:t>
            </a:r>
          </a:p>
        </p:txBody>
      </p:sp>
      <p:sp>
        <p:nvSpPr>
          <p:cNvPr id="1049107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單擊此處編輯母版文本樣式</a:t>
            </a:r>
          </a:p>
          <a:p>
            <a:pPr lvl="1"/>
            <a:r>
              <a:rPr lang="zh-CN" altLang="en-US"/>
              <a:t>第二級</a:t>
            </a:r>
          </a:p>
          <a:p>
            <a:pPr lvl="2"/>
            <a:r>
              <a:rPr lang="zh-CN" altLang="en-US"/>
              <a:t>第三級</a:t>
            </a:r>
          </a:p>
          <a:p>
            <a:pPr lvl="3"/>
            <a:r>
              <a:rPr lang="zh-CN" altLang="en-US"/>
              <a:t>第四級</a:t>
            </a:r>
          </a:p>
          <a:p>
            <a:pPr lvl="4"/>
            <a:r>
              <a:rPr lang="zh-CN" altLang="en-US"/>
              <a:t>第五級</a:t>
            </a:r>
          </a:p>
        </p:txBody>
      </p:sp>
      <p:sp>
        <p:nvSpPr>
          <p:cNvPr id="104910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4910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4911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EE6F-1439-4E57-A910-9F226AAE5089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496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單擊此處編輯母版標題樣式</a:t>
            </a:r>
          </a:p>
        </p:txBody>
      </p:sp>
      <p:sp>
        <p:nvSpPr>
          <p:cNvPr id="104907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單擊此處編輯母版文本樣式</a:t>
            </a:r>
          </a:p>
        </p:txBody>
      </p:sp>
      <p:sp>
        <p:nvSpPr>
          <p:cNvPr id="104907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單擊此處編輯母版文本樣式</a:t>
            </a:r>
          </a:p>
          <a:p>
            <a:pPr lvl="1"/>
            <a:r>
              <a:rPr lang="zh-CN" altLang="en-US"/>
              <a:t>第二級</a:t>
            </a:r>
          </a:p>
          <a:p>
            <a:pPr lvl="2"/>
            <a:r>
              <a:rPr lang="zh-CN" altLang="en-US"/>
              <a:t>第三級</a:t>
            </a:r>
          </a:p>
          <a:p>
            <a:pPr lvl="3"/>
            <a:r>
              <a:rPr lang="zh-CN" altLang="en-US"/>
              <a:t>第四級</a:t>
            </a:r>
          </a:p>
          <a:p>
            <a:pPr lvl="4"/>
            <a:r>
              <a:rPr lang="zh-CN" altLang="en-US"/>
              <a:t>第五級</a:t>
            </a:r>
          </a:p>
        </p:txBody>
      </p:sp>
      <p:sp>
        <p:nvSpPr>
          <p:cNvPr id="104907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單擊此處編輯母版文本樣式</a:t>
            </a:r>
          </a:p>
        </p:txBody>
      </p:sp>
      <p:sp>
        <p:nvSpPr>
          <p:cNvPr id="104907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單擊此處編輯母版文本樣式</a:t>
            </a:r>
          </a:p>
          <a:p>
            <a:pPr lvl="1"/>
            <a:r>
              <a:rPr lang="zh-CN" altLang="en-US"/>
              <a:t>第二級</a:t>
            </a:r>
          </a:p>
          <a:p>
            <a:pPr lvl="2"/>
            <a:r>
              <a:rPr lang="zh-CN" altLang="en-US"/>
              <a:t>第三級</a:t>
            </a:r>
          </a:p>
          <a:p>
            <a:pPr lvl="3"/>
            <a:r>
              <a:rPr lang="zh-CN" altLang="en-US"/>
              <a:t>第四級</a:t>
            </a:r>
          </a:p>
          <a:p>
            <a:pPr lvl="4"/>
            <a:r>
              <a:rPr lang="zh-CN" altLang="en-US"/>
              <a:t>第五級</a:t>
            </a:r>
          </a:p>
        </p:txBody>
      </p:sp>
      <p:sp>
        <p:nvSpPr>
          <p:cNvPr id="104907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4907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4907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EE6F-1439-4E57-A910-9F226AAE5089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1493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單擊此處編輯母版標題樣式</a:t>
            </a:r>
          </a:p>
        </p:txBody>
      </p:sp>
      <p:sp>
        <p:nvSpPr>
          <p:cNvPr id="104903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4903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4903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EE6F-1439-4E57-A910-9F226AAE5089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828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DFE47-F892-4CF5-AD3C-1559A5C78561}" type="datetimeFigureOut">
              <a:rPr lang="zh-TW" altLang="en-US"/>
              <a:pPr>
                <a:defRPr/>
              </a:pPr>
              <a:t>2024/6/12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D7391-E5C1-4D1A-917A-9D3B2088A2D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40643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4865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4865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EE6F-1439-4E57-A910-9F226AAE5089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731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11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單擊此處編輯母版標題樣式</a:t>
            </a:r>
          </a:p>
        </p:txBody>
      </p:sp>
      <p:sp>
        <p:nvSpPr>
          <p:cNvPr id="1049112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單擊此處編輯母版文本樣式</a:t>
            </a:r>
          </a:p>
          <a:p>
            <a:pPr lvl="1"/>
            <a:r>
              <a:rPr lang="zh-CN" altLang="en-US"/>
              <a:t>第二級</a:t>
            </a:r>
          </a:p>
          <a:p>
            <a:pPr lvl="2"/>
            <a:r>
              <a:rPr lang="zh-CN" altLang="en-US"/>
              <a:t>第三級</a:t>
            </a:r>
          </a:p>
          <a:p>
            <a:pPr lvl="3"/>
            <a:r>
              <a:rPr lang="zh-CN" altLang="en-US"/>
              <a:t>第四級</a:t>
            </a:r>
          </a:p>
          <a:p>
            <a:pPr lvl="4"/>
            <a:r>
              <a:rPr lang="zh-CN" altLang="en-US"/>
              <a:t>第五級</a:t>
            </a:r>
          </a:p>
        </p:txBody>
      </p:sp>
      <p:sp>
        <p:nvSpPr>
          <p:cNvPr id="1049113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單擊此處編輯母版文本樣式</a:t>
            </a:r>
          </a:p>
        </p:txBody>
      </p:sp>
      <p:sp>
        <p:nvSpPr>
          <p:cNvPr id="104911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4911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4911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EE6F-1439-4E57-A910-9F226AAE5089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92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6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單擊此處編輯母版標題樣式</a:t>
            </a:r>
          </a:p>
        </p:txBody>
      </p:sp>
      <p:sp>
        <p:nvSpPr>
          <p:cNvPr id="1049057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1049058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單擊此處編輯母版文本樣式</a:t>
            </a:r>
          </a:p>
        </p:txBody>
      </p:sp>
      <p:sp>
        <p:nvSpPr>
          <p:cNvPr id="104905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4906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4906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EE6F-1439-4E57-A910-9F226AAE5089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581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0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單擊此處編輯母版標題樣式</a:t>
            </a:r>
          </a:p>
        </p:txBody>
      </p:sp>
      <p:sp>
        <p:nvSpPr>
          <p:cNvPr id="1049101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單擊此處編輯母版文本樣式</a:t>
            </a:r>
          </a:p>
          <a:p>
            <a:pPr lvl="1"/>
            <a:r>
              <a:rPr lang="zh-CN" altLang="en-US"/>
              <a:t>第二級</a:t>
            </a:r>
          </a:p>
          <a:p>
            <a:pPr lvl="2"/>
            <a:r>
              <a:rPr lang="zh-CN" altLang="en-US"/>
              <a:t>第三級</a:t>
            </a:r>
          </a:p>
          <a:p>
            <a:pPr lvl="3"/>
            <a:r>
              <a:rPr lang="zh-CN" altLang="en-US"/>
              <a:t>第四級</a:t>
            </a:r>
          </a:p>
          <a:p>
            <a:pPr lvl="4"/>
            <a:r>
              <a:rPr lang="zh-CN" altLang="en-US"/>
              <a:t>第五級</a:t>
            </a:r>
          </a:p>
        </p:txBody>
      </p:sp>
      <p:sp>
        <p:nvSpPr>
          <p:cNvPr id="104910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4910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4910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EE6F-1439-4E57-A910-9F226AAE5089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226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4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04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4904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4904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EE6F-1439-4E57-A910-9F226AAE5089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8574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058151" y="6273801"/>
            <a:ext cx="834330" cy="544661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823FAEE-51AE-4D9E-B384-8CE211A1AE5B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049085" name="內容版面配置區 10"/>
          <p:cNvSpPr>
            <a:spLocks noGrp="1"/>
          </p:cNvSpPr>
          <p:nvPr>
            <p:ph sz="quarter" idx="13"/>
          </p:nvPr>
        </p:nvSpPr>
        <p:spPr>
          <a:xfrm>
            <a:off x="611561" y="1292505"/>
            <a:ext cx="8352928" cy="5232120"/>
          </a:xfrm>
        </p:spPr>
        <p:txBody>
          <a:bodyPr>
            <a:normAutofit/>
          </a:bodyPr>
          <a:lstStyle>
            <a:lvl1pPr marL="198835" indent="-198835">
              <a:buClr>
                <a:schemeClr val="accent2"/>
              </a:buClr>
              <a:buFont typeface="Wingdings" pitchFamily="2" charset="2"/>
              <a:buChar char="l"/>
              <a:defRPr sz="2025">
                <a:solidFill>
                  <a:schemeClr val="bg1">
                    <a:lumMod val="50000"/>
                  </a:schemeClr>
                </a:solidFill>
              </a:defRPr>
            </a:lvl1pPr>
            <a:lvl2pPr marL="336947" indent="-140494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n"/>
              <a:defRPr sz="2025">
                <a:solidFill>
                  <a:schemeClr val="bg1">
                    <a:lumMod val="50000"/>
                  </a:schemeClr>
                </a:solidFill>
              </a:defRPr>
            </a:lvl2pPr>
            <a:lvl3pPr marL="467916" indent="-130969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n"/>
              <a:defRPr sz="2025">
                <a:solidFill>
                  <a:schemeClr val="bg1">
                    <a:lumMod val="50000"/>
                  </a:schemeClr>
                </a:solidFill>
              </a:defRPr>
            </a:lvl3pPr>
            <a:lvl4pPr marL="609600" indent="-141685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n"/>
              <a:defRPr sz="2025">
                <a:solidFill>
                  <a:schemeClr val="bg1">
                    <a:lumMod val="50000"/>
                  </a:schemeClr>
                </a:solidFill>
              </a:defRPr>
            </a:lvl4pPr>
            <a:lvl5pPr marL="675085" indent="-65485"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n"/>
              <a:defRPr sz="20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049086" name="文字版面配置區 17"/>
          <p:cNvSpPr>
            <a:spLocks noGrp="1"/>
          </p:cNvSpPr>
          <p:nvPr>
            <p:ph type="body" sz="quarter" idx="14"/>
          </p:nvPr>
        </p:nvSpPr>
        <p:spPr>
          <a:xfrm>
            <a:off x="1147643" y="314898"/>
            <a:ext cx="5928996" cy="548680"/>
          </a:xfrm>
        </p:spPr>
        <p:txBody>
          <a:bodyPr>
            <a:normAutofit/>
          </a:bodyPr>
          <a:lstStyle>
            <a:lvl1pPr algn="l">
              <a:buFontTx/>
              <a:buNone/>
              <a:defRPr sz="2475" b="1">
                <a:solidFill>
                  <a:schemeClr val="accent2"/>
                </a:solidFill>
              </a:defRPr>
            </a:lvl1pPr>
            <a:lvl2pPr>
              <a:buFontTx/>
              <a:buNone/>
            </a:lvl2pPr>
            <a:lvl3pPr>
              <a:buFontTx/>
              <a:buNone/>
            </a:lvl3pPr>
            <a:lvl4pPr>
              <a:buFontTx/>
              <a:buNone/>
            </a:lvl4pPr>
            <a:lvl5pPr>
              <a:buFontTx/>
              <a:buNone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049087" name="椭圆 16"/>
          <p:cNvSpPr/>
          <p:nvPr userDrawn="1"/>
        </p:nvSpPr>
        <p:spPr>
          <a:xfrm>
            <a:off x="-698500" y="-1590062"/>
            <a:ext cx="1846143" cy="2453640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CN" altLang="en-US">
              <a:solidFill>
                <a:prstClr val="white"/>
              </a:solidFill>
            </a:endParaRPr>
          </a:p>
        </p:txBody>
      </p:sp>
      <p:sp>
        <p:nvSpPr>
          <p:cNvPr id="1049088" name="椭圆 17"/>
          <p:cNvSpPr/>
          <p:nvPr userDrawn="1"/>
        </p:nvSpPr>
        <p:spPr>
          <a:xfrm>
            <a:off x="551294" y="197995"/>
            <a:ext cx="596349" cy="792585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CN" altLang="en-US">
              <a:solidFill>
                <a:srgbClr val="4BAF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4543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8" name="圓角矩形 7"/>
          <p:cNvSpPr/>
          <p:nvPr userDrawn="1"/>
        </p:nvSpPr>
        <p:spPr>
          <a:xfrm>
            <a:off x="0" y="0"/>
            <a:ext cx="9144000" cy="692696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104903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349580" y="6524625"/>
            <a:ext cx="542900" cy="293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GB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823FAEE-51AE-4D9E-B384-8CE211A1AE5B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049040" name="文字版面配置區 17"/>
          <p:cNvSpPr>
            <a:spLocks noGrp="1"/>
          </p:cNvSpPr>
          <p:nvPr>
            <p:ph type="body" sz="quarter" idx="14"/>
          </p:nvPr>
        </p:nvSpPr>
        <p:spPr>
          <a:xfrm>
            <a:off x="313510" y="144016"/>
            <a:ext cx="7836399" cy="548680"/>
          </a:xfrm>
        </p:spPr>
        <p:txBody>
          <a:bodyPr>
            <a:normAutofit/>
          </a:bodyPr>
          <a:lstStyle>
            <a:lvl1pPr algn="l">
              <a:buFontTx/>
              <a:buNone/>
              <a:defRPr sz="2475" b="1">
                <a:solidFill>
                  <a:schemeClr val="tx2"/>
                </a:solidFill>
              </a:defRPr>
            </a:lvl1pPr>
            <a:lvl2pPr>
              <a:buFontTx/>
              <a:buNone/>
            </a:lvl2pPr>
            <a:lvl3pPr>
              <a:buFontTx/>
              <a:buNone/>
            </a:lvl3pPr>
            <a:lvl4pPr>
              <a:buFontTx/>
              <a:buNone/>
            </a:lvl4pPr>
            <a:lvl5pPr>
              <a:buFontTx/>
              <a:buNone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049041" name="內容版面配置區 10"/>
          <p:cNvSpPr>
            <a:spLocks noGrp="1"/>
          </p:cNvSpPr>
          <p:nvPr>
            <p:ph sz="quarter" idx="13"/>
          </p:nvPr>
        </p:nvSpPr>
        <p:spPr>
          <a:xfrm>
            <a:off x="611561" y="836712"/>
            <a:ext cx="8352928" cy="5502890"/>
          </a:xfrm>
        </p:spPr>
        <p:txBody>
          <a:bodyPr>
            <a:normAutofit/>
          </a:bodyPr>
          <a:lstStyle>
            <a:lvl1pPr marL="198835" indent="-198835">
              <a:buClr>
                <a:schemeClr val="accent2"/>
              </a:buClr>
              <a:buFont typeface="Wingdings" pitchFamily="2" charset="2"/>
              <a:buChar char="l"/>
              <a:defRPr sz="2025">
                <a:solidFill>
                  <a:schemeClr val="bg1">
                    <a:lumMod val="50000"/>
                  </a:schemeClr>
                </a:solidFill>
              </a:defRPr>
            </a:lvl1pPr>
            <a:lvl2pPr marL="336947" indent="-140494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n"/>
              <a:defRPr sz="2025">
                <a:solidFill>
                  <a:schemeClr val="bg1">
                    <a:lumMod val="50000"/>
                  </a:schemeClr>
                </a:solidFill>
              </a:defRPr>
            </a:lvl2pPr>
            <a:lvl3pPr marL="467916" indent="-130969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n"/>
              <a:defRPr sz="2025">
                <a:solidFill>
                  <a:schemeClr val="bg1">
                    <a:lumMod val="50000"/>
                  </a:schemeClr>
                </a:solidFill>
              </a:defRPr>
            </a:lvl3pPr>
            <a:lvl4pPr marL="609600" indent="-141685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n"/>
              <a:defRPr sz="2025">
                <a:solidFill>
                  <a:schemeClr val="bg1">
                    <a:lumMod val="50000"/>
                  </a:schemeClr>
                </a:solidFill>
              </a:defRPr>
            </a:lvl4pPr>
            <a:lvl5pPr marL="675085" indent="-65485"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n"/>
              <a:defRPr sz="20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00855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349580" y="6524625"/>
            <a:ext cx="542900" cy="293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zh-TW" alt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823FAEE-51AE-4D9E-B384-8CE211A1AE5B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48584" name="文字版面配置區 17"/>
          <p:cNvSpPr>
            <a:spLocks noGrp="1"/>
          </p:cNvSpPr>
          <p:nvPr>
            <p:ph type="body" sz="quarter" idx="14"/>
          </p:nvPr>
        </p:nvSpPr>
        <p:spPr>
          <a:xfrm>
            <a:off x="611561" y="72008"/>
            <a:ext cx="7056784" cy="548680"/>
          </a:xfrm>
        </p:spPr>
        <p:txBody>
          <a:bodyPr>
            <a:normAutofit/>
          </a:bodyPr>
          <a:lstStyle>
            <a:lvl1pPr>
              <a:buFontTx/>
              <a:buNone/>
              <a:defRPr sz="2475" b="1">
                <a:solidFill>
                  <a:schemeClr val="accent2"/>
                </a:solidFill>
              </a:defRPr>
            </a:lvl1pPr>
            <a:lvl2pPr>
              <a:buFontTx/>
              <a:buNone/>
            </a:lvl2pPr>
            <a:lvl3pPr>
              <a:buFontTx/>
              <a:buNone/>
            </a:lvl3pPr>
            <a:lvl4pPr>
              <a:buFontTx/>
              <a:buNone/>
            </a:lvl4pPr>
            <a:lvl5pPr>
              <a:buFontTx/>
              <a:buNone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048586" name="內容版面配置區 10"/>
          <p:cNvSpPr>
            <a:spLocks noGrp="1"/>
          </p:cNvSpPr>
          <p:nvPr>
            <p:ph sz="quarter" idx="13"/>
          </p:nvPr>
        </p:nvSpPr>
        <p:spPr>
          <a:xfrm>
            <a:off x="977900" y="778933"/>
            <a:ext cx="7986588" cy="5339857"/>
          </a:xfrm>
        </p:spPr>
        <p:txBody>
          <a:bodyPr>
            <a:normAutofit/>
          </a:bodyPr>
          <a:lstStyle>
            <a:lvl1pPr marL="198835" indent="-198835">
              <a:buClr>
                <a:schemeClr val="accent2"/>
              </a:buClr>
              <a:buFont typeface="Wingdings" pitchFamily="2" charset="2"/>
              <a:buChar char="l"/>
              <a:defRPr sz="2025">
                <a:solidFill>
                  <a:schemeClr val="bg1">
                    <a:lumMod val="50000"/>
                  </a:schemeClr>
                </a:solidFill>
              </a:defRPr>
            </a:lvl1pPr>
            <a:lvl2pPr marL="336947" indent="-140494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n"/>
              <a:defRPr sz="2025">
                <a:solidFill>
                  <a:schemeClr val="bg1">
                    <a:lumMod val="50000"/>
                  </a:schemeClr>
                </a:solidFill>
              </a:defRPr>
            </a:lvl2pPr>
            <a:lvl3pPr marL="467916" indent="-130969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n"/>
              <a:defRPr sz="2025">
                <a:solidFill>
                  <a:schemeClr val="bg1">
                    <a:lumMod val="50000"/>
                  </a:schemeClr>
                </a:solidFill>
              </a:defRPr>
            </a:lvl3pPr>
            <a:lvl4pPr marL="609600" indent="-141685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n"/>
              <a:defRPr sz="2025">
                <a:solidFill>
                  <a:schemeClr val="bg1">
                    <a:lumMod val="50000"/>
                  </a:schemeClr>
                </a:solidFill>
              </a:defRPr>
            </a:lvl4pPr>
            <a:lvl5pPr marL="675085" indent="-65485"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n"/>
              <a:defRPr sz="20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7769625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2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349580" y="6524625"/>
            <a:ext cx="542900" cy="293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zh-TW" alt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823FAEE-51AE-4D9E-B384-8CE211A1AE5B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49063" name="內容版面配置區 10"/>
          <p:cNvSpPr>
            <a:spLocks noGrp="1"/>
          </p:cNvSpPr>
          <p:nvPr>
            <p:ph sz="quarter" idx="13"/>
          </p:nvPr>
        </p:nvSpPr>
        <p:spPr>
          <a:xfrm>
            <a:off x="611561" y="1292505"/>
            <a:ext cx="8352928" cy="5232120"/>
          </a:xfrm>
        </p:spPr>
        <p:txBody>
          <a:bodyPr>
            <a:normAutofit/>
          </a:bodyPr>
          <a:lstStyle>
            <a:lvl1pPr marL="198835" indent="-198835">
              <a:buClr>
                <a:schemeClr val="accent1"/>
              </a:buClr>
              <a:buFont typeface="Wingdings" pitchFamily="2" charset="2"/>
              <a:buChar char="l"/>
              <a:defRPr sz="2025">
                <a:solidFill>
                  <a:schemeClr val="bg1">
                    <a:lumMod val="50000"/>
                  </a:schemeClr>
                </a:solidFill>
              </a:defRPr>
            </a:lvl1pPr>
            <a:lvl2pPr marL="336947" indent="-140494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n"/>
              <a:defRPr sz="2025">
                <a:solidFill>
                  <a:schemeClr val="bg1">
                    <a:lumMod val="50000"/>
                  </a:schemeClr>
                </a:solidFill>
              </a:defRPr>
            </a:lvl2pPr>
            <a:lvl3pPr marL="467916" indent="-130969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n"/>
              <a:defRPr sz="2025">
                <a:solidFill>
                  <a:schemeClr val="bg1">
                    <a:lumMod val="50000"/>
                  </a:schemeClr>
                </a:solidFill>
              </a:defRPr>
            </a:lvl3pPr>
            <a:lvl4pPr marL="609600" indent="-141685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n"/>
              <a:defRPr sz="2025">
                <a:solidFill>
                  <a:schemeClr val="bg1">
                    <a:lumMod val="50000"/>
                  </a:schemeClr>
                </a:solidFill>
              </a:defRPr>
            </a:lvl4pPr>
            <a:lvl5pPr marL="675085" indent="-65485"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n"/>
              <a:defRPr sz="20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049064" name="文字版面配置區 17"/>
          <p:cNvSpPr>
            <a:spLocks noGrp="1"/>
          </p:cNvSpPr>
          <p:nvPr>
            <p:ph type="body" sz="quarter" idx="14"/>
          </p:nvPr>
        </p:nvSpPr>
        <p:spPr>
          <a:xfrm>
            <a:off x="1147643" y="314898"/>
            <a:ext cx="5928996" cy="548680"/>
          </a:xfrm>
        </p:spPr>
        <p:txBody>
          <a:bodyPr>
            <a:normAutofit/>
          </a:bodyPr>
          <a:lstStyle>
            <a:lvl1pPr algn="l">
              <a:buFontTx/>
              <a:buNone/>
              <a:defRPr sz="2475" b="1">
                <a:solidFill>
                  <a:schemeClr val="accent3"/>
                </a:solidFill>
              </a:defRPr>
            </a:lvl1pPr>
            <a:lvl2pPr>
              <a:buFontTx/>
              <a:buNone/>
            </a:lvl2pPr>
            <a:lvl3pPr>
              <a:buFontTx/>
              <a:buNone/>
            </a:lvl3pPr>
            <a:lvl4pPr>
              <a:buFontTx/>
              <a:buNone/>
            </a:lvl4pPr>
            <a:lvl5pPr>
              <a:buFontTx/>
              <a:buNone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049065" name="椭圆 16"/>
          <p:cNvSpPr/>
          <p:nvPr userDrawn="1"/>
        </p:nvSpPr>
        <p:spPr>
          <a:xfrm>
            <a:off x="-698500" y="-1590062"/>
            <a:ext cx="1846143" cy="2453640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CN" altLang="en-US">
              <a:solidFill>
                <a:prstClr val="white"/>
              </a:solidFill>
            </a:endParaRPr>
          </a:p>
        </p:txBody>
      </p:sp>
      <p:sp>
        <p:nvSpPr>
          <p:cNvPr id="1049066" name="椭圆 17"/>
          <p:cNvSpPr/>
          <p:nvPr userDrawn="1"/>
        </p:nvSpPr>
        <p:spPr>
          <a:xfrm>
            <a:off x="551294" y="197995"/>
            <a:ext cx="596349" cy="792585"/>
          </a:xfrm>
          <a:prstGeom prst="ellipse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CN" altLang="en-US">
              <a:solidFill>
                <a:srgbClr val="4BAF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1429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17" name="圓角矩形 7"/>
          <p:cNvSpPr/>
          <p:nvPr userDrawn="1"/>
        </p:nvSpPr>
        <p:spPr>
          <a:xfrm>
            <a:off x="0" y="0"/>
            <a:ext cx="9144000" cy="692696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104911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349580" y="6524625"/>
            <a:ext cx="542900" cy="293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zh-TW" alt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823FAEE-51AE-4D9E-B384-8CE211A1AE5B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49119" name="文字版面配置區 17"/>
          <p:cNvSpPr>
            <a:spLocks noGrp="1"/>
          </p:cNvSpPr>
          <p:nvPr>
            <p:ph type="body" sz="quarter" idx="14"/>
          </p:nvPr>
        </p:nvSpPr>
        <p:spPr>
          <a:xfrm>
            <a:off x="313510" y="144016"/>
            <a:ext cx="7836399" cy="548680"/>
          </a:xfrm>
        </p:spPr>
        <p:txBody>
          <a:bodyPr>
            <a:normAutofit/>
          </a:bodyPr>
          <a:lstStyle>
            <a:lvl1pPr algn="l">
              <a:buFontTx/>
              <a:buNone/>
              <a:defRPr sz="2475" b="1">
                <a:solidFill>
                  <a:schemeClr val="tx2"/>
                </a:solidFill>
              </a:defRPr>
            </a:lvl1pPr>
            <a:lvl2pPr>
              <a:buFontTx/>
              <a:buNone/>
            </a:lvl2pPr>
            <a:lvl3pPr>
              <a:buFontTx/>
              <a:buNone/>
            </a:lvl3pPr>
            <a:lvl4pPr>
              <a:buFontTx/>
              <a:buNone/>
            </a:lvl4pPr>
            <a:lvl5pPr>
              <a:buFontTx/>
              <a:buNone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049120" name="內容版面配置區 10"/>
          <p:cNvSpPr>
            <a:spLocks noGrp="1"/>
          </p:cNvSpPr>
          <p:nvPr>
            <p:ph sz="quarter" idx="13"/>
          </p:nvPr>
        </p:nvSpPr>
        <p:spPr>
          <a:xfrm>
            <a:off x="611561" y="836712"/>
            <a:ext cx="8352928" cy="5502890"/>
          </a:xfrm>
        </p:spPr>
        <p:txBody>
          <a:bodyPr>
            <a:normAutofit/>
          </a:bodyPr>
          <a:lstStyle>
            <a:lvl1pPr marL="198835" indent="-198835">
              <a:buClr>
                <a:schemeClr val="accent1"/>
              </a:buClr>
              <a:buFont typeface="Wingdings" pitchFamily="2" charset="2"/>
              <a:buChar char="l"/>
              <a:defRPr sz="2025">
                <a:solidFill>
                  <a:schemeClr val="bg1">
                    <a:lumMod val="50000"/>
                  </a:schemeClr>
                </a:solidFill>
              </a:defRPr>
            </a:lvl1pPr>
            <a:lvl2pPr marL="336947" indent="-140494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n"/>
              <a:defRPr sz="2025">
                <a:solidFill>
                  <a:schemeClr val="bg1">
                    <a:lumMod val="50000"/>
                  </a:schemeClr>
                </a:solidFill>
              </a:defRPr>
            </a:lvl2pPr>
            <a:lvl3pPr marL="467916" indent="-130969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n"/>
              <a:defRPr sz="2025">
                <a:solidFill>
                  <a:schemeClr val="bg1">
                    <a:lumMod val="50000"/>
                  </a:schemeClr>
                </a:solidFill>
              </a:defRPr>
            </a:lvl3pPr>
            <a:lvl4pPr marL="609600" indent="-141685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n"/>
              <a:defRPr sz="2025">
                <a:solidFill>
                  <a:schemeClr val="bg1">
                    <a:lumMod val="50000"/>
                  </a:schemeClr>
                </a:solidFill>
              </a:defRPr>
            </a:lvl4pPr>
            <a:lvl5pPr marL="675085" indent="-65485"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n"/>
              <a:defRPr sz="20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93583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896DC-619E-4100-8966-EF3E715DC683}" type="datetimeFigureOut">
              <a:rPr lang="zh-TW" altLang="en-US"/>
              <a:pPr>
                <a:defRPr/>
              </a:pPr>
              <a:t>2024/6/12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EBD54-B529-44D8-BF6E-C21EFDED797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59144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矩形 6"/>
          <p:cNvSpPr/>
          <p:nvPr userDrawn="1"/>
        </p:nvSpPr>
        <p:spPr>
          <a:xfrm>
            <a:off x="-36512" y="0"/>
            <a:ext cx="611560" cy="6858000"/>
          </a:xfrm>
          <a:prstGeom prst="rect">
            <a:avLst/>
          </a:prstGeom>
          <a:gradFill flip="none" rotWithShape="0">
            <a:gsLst>
              <a:gs pos="30000">
                <a:schemeClr val="accent3"/>
              </a:gs>
              <a:gs pos="99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1048614" name="標題 1"/>
          <p:cNvSpPr>
            <a:spLocks noGrp="1"/>
          </p:cNvSpPr>
          <p:nvPr>
            <p:ph type="title"/>
          </p:nvPr>
        </p:nvSpPr>
        <p:spPr>
          <a:xfrm>
            <a:off x="-108520" y="112382"/>
            <a:ext cx="719758" cy="6196938"/>
          </a:xfrm>
        </p:spPr>
        <p:txBody>
          <a:bodyPr vert="eaVert">
            <a:normAutofit/>
          </a:bodyPr>
          <a:lstStyle>
            <a:lvl1pPr algn="l">
              <a:defRPr sz="2475" b="0" baseline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1048615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349580" y="6524625"/>
            <a:ext cx="542900" cy="293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zh-TW" alt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823FAEE-51AE-4D9E-B384-8CE211A1AE5B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48616" name="文字版面配置區 17"/>
          <p:cNvSpPr>
            <a:spLocks noGrp="1"/>
          </p:cNvSpPr>
          <p:nvPr>
            <p:ph type="body" sz="quarter" idx="14"/>
          </p:nvPr>
        </p:nvSpPr>
        <p:spPr>
          <a:xfrm>
            <a:off x="611561" y="72008"/>
            <a:ext cx="7056784" cy="548680"/>
          </a:xfrm>
        </p:spPr>
        <p:txBody>
          <a:bodyPr>
            <a:normAutofit/>
          </a:bodyPr>
          <a:lstStyle>
            <a:lvl1pPr>
              <a:buFontTx/>
              <a:buNone/>
              <a:defRPr sz="2475" b="1">
                <a:solidFill>
                  <a:schemeClr val="accent3"/>
                </a:solidFill>
              </a:defRPr>
            </a:lvl1pPr>
            <a:lvl2pPr>
              <a:buFontTx/>
              <a:buNone/>
            </a:lvl2pPr>
            <a:lvl3pPr>
              <a:buFontTx/>
              <a:buNone/>
            </a:lvl3pPr>
            <a:lvl4pPr>
              <a:buFontTx/>
              <a:buNone/>
            </a:lvl4pPr>
            <a:lvl5pPr>
              <a:buFontTx/>
              <a:buNone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048617" name="矩形 18"/>
          <p:cNvSpPr/>
          <p:nvPr userDrawn="1"/>
        </p:nvSpPr>
        <p:spPr>
          <a:xfrm flipV="1">
            <a:off x="529815" y="560571"/>
            <a:ext cx="8604448" cy="45719"/>
          </a:xfrm>
          <a:prstGeom prst="rect">
            <a:avLst/>
          </a:prstGeom>
          <a:gradFill flip="none" rotWithShape="0">
            <a:gsLst>
              <a:gs pos="30000">
                <a:schemeClr val="accent3"/>
              </a:gs>
              <a:gs pos="99000">
                <a:schemeClr val="accent1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1048618" name="內容版面配置區 10"/>
          <p:cNvSpPr>
            <a:spLocks noGrp="1"/>
          </p:cNvSpPr>
          <p:nvPr>
            <p:ph sz="quarter" idx="13"/>
          </p:nvPr>
        </p:nvSpPr>
        <p:spPr>
          <a:xfrm>
            <a:off x="977900" y="778933"/>
            <a:ext cx="7986588" cy="5331311"/>
          </a:xfrm>
        </p:spPr>
        <p:txBody>
          <a:bodyPr>
            <a:normAutofit/>
          </a:bodyPr>
          <a:lstStyle>
            <a:lvl1pPr marL="198835" indent="-198835">
              <a:buClr>
                <a:schemeClr val="accent1"/>
              </a:buClr>
              <a:buFont typeface="Wingdings" pitchFamily="2" charset="2"/>
              <a:buChar char="l"/>
              <a:defRPr sz="2025">
                <a:solidFill>
                  <a:schemeClr val="bg1">
                    <a:lumMod val="50000"/>
                  </a:schemeClr>
                </a:solidFill>
              </a:defRPr>
            </a:lvl1pPr>
            <a:lvl2pPr marL="336947" indent="-140494"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n"/>
              <a:defRPr sz="2025">
                <a:solidFill>
                  <a:schemeClr val="bg1">
                    <a:lumMod val="50000"/>
                  </a:schemeClr>
                </a:solidFill>
              </a:defRPr>
            </a:lvl2pPr>
            <a:lvl3pPr marL="467916" indent="-130969"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n"/>
              <a:defRPr sz="2025">
                <a:solidFill>
                  <a:schemeClr val="bg1">
                    <a:lumMod val="50000"/>
                  </a:schemeClr>
                </a:solidFill>
              </a:defRPr>
            </a:lvl3pPr>
            <a:lvl4pPr marL="609600" indent="-141685"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n"/>
              <a:defRPr sz="2025">
                <a:solidFill>
                  <a:schemeClr val="bg1">
                    <a:lumMod val="50000"/>
                  </a:schemeClr>
                </a:solidFill>
              </a:defRPr>
            </a:lvl4pPr>
            <a:lvl5pPr marL="675085" indent="-65485">
              <a:buClr>
                <a:schemeClr val="accent3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n"/>
              <a:defRPr sz="20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2809956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349580" y="6524625"/>
            <a:ext cx="542900" cy="293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zh-TW" alt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823FAEE-51AE-4D9E-B384-8CE211A1AE5B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49030" name="內容版面配置區 10"/>
          <p:cNvSpPr>
            <a:spLocks noGrp="1"/>
          </p:cNvSpPr>
          <p:nvPr>
            <p:ph sz="quarter" idx="13"/>
          </p:nvPr>
        </p:nvSpPr>
        <p:spPr>
          <a:xfrm>
            <a:off x="611561" y="1292505"/>
            <a:ext cx="8352928" cy="5232120"/>
          </a:xfrm>
        </p:spPr>
        <p:txBody>
          <a:bodyPr>
            <a:normAutofit/>
          </a:bodyPr>
          <a:lstStyle>
            <a:lvl1pPr marL="198835" indent="-198835">
              <a:buClr>
                <a:schemeClr val="accent2"/>
              </a:buClr>
              <a:buFont typeface="Wingdings" pitchFamily="2" charset="2"/>
              <a:buChar char="l"/>
              <a:defRPr sz="2025">
                <a:solidFill>
                  <a:schemeClr val="bg1">
                    <a:lumMod val="50000"/>
                  </a:schemeClr>
                </a:solidFill>
              </a:defRPr>
            </a:lvl1pPr>
            <a:lvl2pPr marL="336947" indent="-140494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n"/>
              <a:defRPr sz="2025">
                <a:solidFill>
                  <a:schemeClr val="bg1">
                    <a:lumMod val="50000"/>
                  </a:schemeClr>
                </a:solidFill>
              </a:defRPr>
            </a:lvl2pPr>
            <a:lvl3pPr marL="467916" indent="-130969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n"/>
              <a:defRPr sz="2025">
                <a:solidFill>
                  <a:schemeClr val="bg1">
                    <a:lumMod val="50000"/>
                  </a:schemeClr>
                </a:solidFill>
              </a:defRPr>
            </a:lvl3pPr>
            <a:lvl4pPr marL="609600" indent="-141685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n"/>
              <a:defRPr sz="2025">
                <a:solidFill>
                  <a:schemeClr val="bg1">
                    <a:lumMod val="50000"/>
                  </a:schemeClr>
                </a:solidFill>
              </a:defRPr>
            </a:lvl4pPr>
            <a:lvl5pPr marL="675085" indent="-65485"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n"/>
              <a:defRPr sz="20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049031" name="文字版面配置區 17"/>
          <p:cNvSpPr>
            <a:spLocks noGrp="1"/>
          </p:cNvSpPr>
          <p:nvPr>
            <p:ph type="body" sz="quarter" idx="14"/>
          </p:nvPr>
        </p:nvSpPr>
        <p:spPr>
          <a:xfrm>
            <a:off x="1147643" y="314898"/>
            <a:ext cx="5928996" cy="548680"/>
          </a:xfrm>
        </p:spPr>
        <p:txBody>
          <a:bodyPr>
            <a:normAutofit/>
          </a:bodyPr>
          <a:lstStyle>
            <a:lvl1pPr algn="l">
              <a:buFontTx/>
              <a:buNone/>
              <a:defRPr sz="2475" b="1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FontTx/>
              <a:buNone/>
            </a:lvl2pPr>
            <a:lvl3pPr>
              <a:buFontTx/>
              <a:buNone/>
            </a:lvl3pPr>
            <a:lvl4pPr>
              <a:buFontTx/>
              <a:buNone/>
            </a:lvl4pPr>
            <a:lvl5pPr>
              <a:buFontTx/>
              <a:buNone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049032" name="椭圆 16"/>
          <p:cNvSpPr/>
          <p:nvPr userDrawn="1"/>
        </p:nvSpPr>
        <p:spPr>
          <a:xfrm>
            <a:off x="-698500" y="-1590062"/>
            <a:ext cx="1846143" cy="2453640"/>
          </a:xfrm>
          <a:prstGeom prst="ellipse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CN" altLang="en-US">
              <a:solidFill>
                <a:prstClr val="white"/>
              </a:solidFill>
            </a:endParaRPr>
          </a:p>
        </p:txBody>
      </p:sp>
      <p:sp>
        <p:nvSpPr>
          <p:cNvPr id="1049033" name="椭圆 17"/>
          <p:cNvSpPr/>
          <p:nvPr userDrawn="1"/>
        </p:nvSpPr>
        <p:spPr>
          <a:xfrm>
            <a:off x="551294" y="197995"/>
            <a:ext cx="596349" cy="792585"/>
          </a:xfrm>
          <a:prstGeom prst="ellipse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CN" altLang="en-US">
              <a:solidFill>
                <a:srgbClr val="4BAF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2085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0" name="圓角矩形 7"/>
          <p:cNvSpPr/>
          <p:nvPr userDrawn="1"/>
        </p:nvSpPr>
        <p:spPr>
          <a:xfrm>
            <a:off x="0" y="0"/>
            <a:ext cx="9144000" cy="692696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1049081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349580" y="6524625"/>
            <a:ext cx="542900" cy="293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zh-TW" alt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823FAEE-51AE-4D9E-B384-8CE211A1AE5B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49082" name="文字版面配置區 17"/>
          <p:cNvSpPr>
            <a:spLocks noGrp="1"/>
          </p:cNvSpPr>
          <p:nvPr>
            <p:ph type="body" sz="quarter" idx="14"/>
          </p:nvPr>
        </p:nvSpPr>
        <p:spPr>
          <a:xfrm>
            <a:off x="313510" y="144016"/>
            <a:ext cx="7836399" cy="548680"/>
          </a:xfrm>
        </p:spPr>
        <p:txBody>
          <a:bodyPr>
            <a:normAutofit/>
          </a:bodyPr>
          <a:lstStyle>
            <a:lvl1pPr algn="l">
              <a:buFontTx/>
              <a:buNone/>
              <a:defRPr sz="2475" b="1">
                <a:solidFill>
                  <a:schemeClr val="tx2"/>
                </a:solidFill>
              </a:defRPr>
            </a:lvl1pPr>
            <a:lvl2pPr>
              <a:buFontTx/>
              <a:buNone/>
            </a:lvl2pPr>
            <a:lvl3pPr>
              <a:buFontTx/>
              <a:buNone/>
            </a:lvl3pPr>
            <a:lvl4pPr>
              <a:buFontTx/>
              <a:buNone/>
            </a:lvl4pPr>
            <a:lvl5pPr>
              <a:buFontTx/>
              <a:buNone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049083" name="內容版面配置區 10"/>
          <p:cNvSpPr>
            <a:spLocks noGrp="1"/>
          </p:cNvSpPr>
          <p:nvPr>
            <p:ph sz="quarter" idx="13"/>
          </p:nvPr>
        </p:nvSpPr>
        <p:spPr>
          <a:xfrm>
            <a:off x="611561" y="836712"/>
            <a:ext cx="8352928" cy="5502890"/>
          </a:xfrm>
        </p:spPr>
        <p:txBody>
          <a:bodyPr>
            <a:normAutofit/>
          </a:bodyPr>
          <a:lstStyle>
            <a:lvl1pPr marL="198835" indent="-198835">
              <a:buClr>
                <a:schemeClr val="accent2"/>
              </a:buClr>
              <a:buFont typeface="Wingdings" pitchFamily="2" charset="2"/>
              <a:buChar char="l"/>
              <a:defRPr sz="2025">
                <a:solidFill>
                  <a:schemeClr val="bg1">
                    <a:lumMod val="50000"/>
                  </a:schemeClr>
                </a:solidFill>
              </a:defRPr>
            </a:lvl1pPr>
            <a:lvl2pPr marL="336947" indent="-140494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n"/>
              <a:defRPr sz="2025">
                <a:solidFill>
                  <a:schemeClr val="bg1">
                    <a:lumMod val="50000"/>
                  </a:schemeClr>
                </a:solidFill>
              </a:defRPr>
            </a:lvl2pPr>
            <a:lvl3pPr marL="467916" indent="-130969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n"/>
              <a:defRPr sz="2025">
                <a:solidFill>
                  <a:schemeClr val="bg1">
                    <a:lumMod val="50000"/>
                  </a:schemeClr>
                </a:solidFill>
              </a:defRPr>
            </a:lvl3pPr>
            <a:lvl4pPr marL="609600" indent="-141685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n"/>
              <a:defRPr sz="2025">
                <a:solidFill>
                  <a:schemeClr val="bg1">
                    <a:lumMod val="50000"/>
                  </a:schemeClr>
                </a:solidFill>
              </a:defRPr>
            </a:lvl4pPr>
            <a:lvl5pPr marL="675085" indent="-65485"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n"/>
              <a:defRPr sz="20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6824210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矩形 6"/>
          <p:cNvSpPr/>
          <p:nvPr userDrawn="1"/>
        </p:nvSpPr>
        <p:spPr>
          <a:xfrm>
            <a:off x="-36512" y="0"/>
            <a:ext cx="611560" cy="6858000"/>
          </a:xfrm>
          <a:prstGeom prst="rect">
            <a:avLst/>
          </a:prstGeom>
          <a:gradFill flip="none" rotWithShape="0">
            <a:gsLst>
              <a:gs pos="30000">
                <a:schemeClr val="accent4"/>
              </a:gs>
              <a:gs pos="99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1048766" name="標題 1"/>
          <p:cNvSpPr>
            <a:spLocks noGrp="1"/>
          </p:cNvSpPr>
          <p:nvPr>
            <p:ph type="title"/>
          </p:nvPr>
        </p:nvSpPr>
        <p:spPr>
          <a:xfrm>
            <a:off x="-108520" y="112382"/>
            <a:ext cx="719758" cy="6196938"/>
          </a:xfrm>
        </p:spPr>
        <p:txBody>
          <a:bodyPr vert="eaVert">
            <a:normAutofit/>
          </a:bodyPr>
          <a:lstStyle>
            <a:lvl1pPr algn="l">
              <a:defRPr sz="2475" b="0" baseline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104876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349580" y="6524625"/>
            <a:ext cx="542900" cy="293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zh-TW" alt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823FAEE-51AE-4D9E-B384-8CE211A1AE5B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48768" name="文字版面配置區 17"/>
          <p:cNvSpPr>
            <a:spLocks noGrp="1"/>
          </p:cNvSpPr>
          <p:nvPr>
            <p:ph type="body" sz="quarter" idx="14"/>
          </p:nvPr>
        </p:nvSpPr>
        <p:spPr>
          <a:xfrm>
            <a:off x="611561" y="72008"/>
            <a:ext cx="7056784" cy="548680"/>
          </a:xfrm>
        </p:spPr>
        <p:txBody>
          <a:bodyPr>
            <a:normAutofit/>
          </a:bodyPr>
          <a:lstStyle>
            <a:lvl1pPr>
              <a:buFontTx/>
              <a:buNone/>
              <a:defRPr sz="2475" b="1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FontTx/>
              <a:buNone/>
            </a:lvl2pPr>
            <a:lvl3pPr>
              <a:buFontTx/>
              <a:buNone/>
            </a:lvl3pPr>
            <a:lvl4pPr>
              <a:buFontTx/>
              <a:buNone/>
            </a:lvl4pPr>
            <a:lvl5pPr>
              <a:buFontTx/>
              <a:buNone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048769" name="矩形 18"/>
          <p:cNvSpPr/>
          <p:nvPr userDrawn="1"/>
        </p:nvSpPr>
        <p:spPr>
          <a:xfrm flipV="1">
            <a:off x="529815" y="560571"/>
            <a:ext cx="8604448" cy="45719"/>
          </a:xfrm>
          <a:prstGeom prst="rect">
            <a:avLst/>
          </a:prstGeom>
          <a:gradFill flip="none" rotWithShape="0">
            <a:gsLst>
              <a:gs pos="30000">
                <a:schemeClr val="accent4"/>
              </a:gs>
              <a:gs pos="99000">
                <a:schemeClr val="accent4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1048770" name="內容版面配置區 10"/>
          <p:cNvSpPr>
            <a:spLocks noGrp="1"/>
          </p:cNvSpPr>
          <p:nvPr>
            <p:ph sz="quarter" idx="13"/>
          </p:nvPr>
        </p:nvSpPr>
        <p:spPr>
          <a:xfrm>
            <a:off x="977900" y="778933"/>
            <a:ext cx="7986588" cy="5530388"/>
          </a:xfrm>
        </p:spPr>
        <p:txBody>
          <a:bodyPr>
            <a:normAutofit/>
          </a:bodyPr>
          <a:lstStyle>
            <a:lvl1pPr marL="198835" indent="-198835">
              <a:buClr>
                <a:schemeClr val="accent2"/>
              </a:buClr>
              <a:buFont typeface="Wingdings" pitchFamily="2" charset="2"/>
              <a:buChar char="l"/>
              <a:defRPr sz="2025">
                <a:solidFill>
                  <a:schemeClr val="bg1">
                    <a:lumMod val="50000"/>
                  </a:schemeClr>
                </a:solidFill>
              </a:defRPr>
            </a:lvl1pPr>
            <a:lvl2pPr marL="336947" indent="-140494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n"/>
              <a:defRPr sz="2025">
                <a:solidFill>
                  <a:schemeClr val="bg1">
                    <a:lumMod val="50000"/>
                  </a:schemeClr>
                </a:solidFill>
              </a:defRPr>
            </a:lvl2pPr>
            <a:lvl3pPr marL="467916" indent="-130969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n"/>
              <a:defRPr sz="2025">
                <a:solidFill>
                  <a:schemeClr val="bg1">
                    <a:lumMod val="50000"/>
                  </a:schemeClr>
                </a:solidFill>
              </a:defRPr>
            </a:lvl3pPr>
            <a:lvl4pPr marL="609600" indent="-141685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n"/>
              <a:defRPr sz="2025">
                <a:solidFill>
                  <a:schemeClr val="bg1">
                    <a:lumMod val="50000"/>
                  </a:schemeClr>
                </a:solidFill>
              </a:defRPr>
            </a:lvl4pPr>
            <a:lvl5pPr marL="675085" indent="-65485"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n"/>
              <a:defRPr sz="20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817687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349580" y="6524625"/>
            <a:ext cx="542900" cy="293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zh-TW" alt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823FAEE-51AE-4D9E-B384-8CE211A1AE5B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49048" name="內容版面配置區 10"/>
          <p:cNvSpPr>
            <a:spLocks noGrp="1"/>
          </p:cNvSpPr>
          <p:nvPr>
            <p:ph sz="quarter" idx="13"/>
          </p:nvPr>
        </p:nvSpPr>
        <p:spPr>
          <a:xfrm>
            <a:off x="611561" y="1292505"/>
            <a:ext cx="8352928" cy="5232120"/>
          </a:xfrm>
        </p:spPr>
        <p:txBody>
          <a:bodyPr>
            <a:normAutofit/>
          </a:bodyPr>
          <a:lstStyle>
            <a:lvl1pPr marL="198835" indent="-198835">
              <a:buClr>
                <a:schemeClr val="accent1"/>
              </a:buClr>
              <a:buFont typeface="Wingdings" pitchFamily="2" charset="2"/>
              <a:buChar char="l"/>
              <a:defRPr sz="2025">
                <a:solidFill>
                  <a:schemeClr val="bg1">
                    <a:lumMod val="50000"/>
                  </a:schemeClr>
                </a:solidFill>
              </a:defRPr>
            </a:lvl1pPr>
            <a:lvl2pPr marL="336947" indent="-140494"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n"/>
              <a:defRPr sz="2025">
                <a:solidFill>
                  <a:schemeClr val="bg1">
                    <a:lumMod val="50000"/>
                  </a:schemeClr>
                </a:solidFill>
              </a:defRPr>
            </a:lvl2pPr>
            <a:lvl3pPr marL="467916" indent="-130969"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n"/>
              <a:defRPr sz="2025">
                <a:solidFill>
                  <a:schemeClr val="bg1">
                    <a:lumMod val="50000"/>
                  </a:schemeClr>
                </a:solidFill>
              </a:defRPr>
            </a:lvl3pPr>
            <a:lvl4pPr marL="609600" indent="-141685"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n"/>
              <a:defRPr sz="2025">
                <a:solidFill>
                  <a:schemeClr val="bg1">
                    <a:lumMod val="50000"/>
                  </a:schemeClr>
                </a:solidFill>
              </a:defRPr>
            </a:lvl4pPr>
            <a:lvl5pPr marL="675085" indent="-65485">
              <a:buClr>
                <a:schemeClr val="accent3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n"/>
              <a:defRPr sz="20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049049" name="文字版面配置區 17"/>
          <p:cNvSpPr>
            <a:spLocks noGrp="1"/>
          </p:cNvSpPr>
          <p:nvPr>
            <p:ph type="body" sz="quarter" idx="14"/>
          </p:nvPr>
        </p:nvSpPr>
        <p:spPr>
          <a:xfrm>
            <a:off x="1147643" y="314898"/>
            <a:ext cx="5928996" cy="548680"/>
          </a:xfrm>
        </p:spPr>
        <p:txBody>
          <a:bodyPr>
            <a:normAutofit/>
          </a:bodyPr>
          <a:lstStyle>
            <a:lvl1pPr algn="l">
              <a:buFontTx/>
              <a:buNone/>
              <a:defRPr sz="2475" b="1">
                <a:solidFill>
                  <a:schemeClr val="accent5"/>
                </a:solidFill>
              </a:defRPr>
            </a:lvl1pPr>
            <a:lvl2pPr>
              <a:buFontTx/>
              <a:buNone/>
            </a:lvl2pPr>
            <a:lvl3pPr>
              <a:buFontTx/>
              <a:buNone/>
            </a:lvl3pPr>
            <a:lvl4pPr>
              <a:buFontTx/>
              <a:buNone/>
            </a:lvl4pPr>
            <a:lvl5pPr>
              <a:buFontTx/>
              <a:buNone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049050" name="椭圆 16"/>
          <p:cNvSpPr/>
          <p:nvPr userDrawn="1"/>
        </p:nvSpPr>
        <p:spPr>
          <a:xfrm>
            <a:off x="-698500" y="-1590062"/>
            <a:ext cx="1846143" cy="2453640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CN" altLang="en-US">
              <a:solidFill>
                <a:prstClr val="white"/>
              </a:solidFill>
            </a:endParaRPr>
          </a:p>
        </p:txBody>
      </p:sp>
      <p:sp>
        <p:nvSpPr>
          <p:cNvPr id="1049051" name="椭圆 17"/>
          <p:cNvSpPr/>
          <p:nvPr userDrawn="1"/>
        </p:nvSpPr>
        <p:spPr>
          <a:xfrm>
            <a:off x="551294" y="197995"/>
            <a:ext cx="596349" cy="792585"/>
          </a:xfrm>
          <a:prstGeom prst="ellipse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CN" altLang="en-US">
              <a:solidFill>
                <a:srgbClr val="4BAF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9460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2" name="圓角矩形 7"/>
          <p:cNvSpPr/>
          <p:nvPr userDrawn="1"/>
        </p:nvSpPr>
        <p:spPr>
          <a:xfrm>
            <a:off x="0" y="0"/>
            <a:ext cx="9144000" cy="692696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1049053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349580" y="6524625"/>
            <a:ext cx="542900" cy="293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zh-TW" alt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823FAEE-51AE-4D9E-B384-8CE211A1AE5B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49054" name="文字版面配置區 17"/>
          <p:cNvSpPr>
            <a:spLocks noGrp="1"/>
          </p:cNvSpPr>
          <p:nvPr>
            <p:ph type="body" sz="quarter" idx="14"/>
          </p:nvPr>
        </p:nvSpPr>
        <p:spPr>
          <a:xfrm>
            <a:off x="313510" y="144016"/>
            <a:ext cx="7836399" cy="548680"/>
          </a:xfrm>
        </p:spPr>
        <p:txBody>
          <a:bodyPr>
            <a:normAutofit/>
          </a:bodyPr>
          <a:lstStyle>
            <a:lvl1pPr algn="l">
              <a:buFontTx/>
              <a:buNone/>
              <a:defRPr sz="2475" b="1">
                <a:solidFill>
                  <a:schemeClr val="tx2"/>
                </a:solidFill>
              </a:defRPr>
            </a:lvl1pPr>
            <a:lvl2pPr>
              <a:buFontTx/>
              <a:buNone/>
            </a:lvl2pPr>
            <a:lvl3pPr>
              <a:buFontTx/>
              <a:buNone/>
            </a:lvl3pPr>
            <a:lvl4pPr>
              <a:buFontTx/>
              <a:buNone/>
            </a:lvl4pPr>
            <a:lvl5pPr>
              <a:buFontTx/>
              <a:buNone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049055" name="內容版面配置區 10"/>
          <p:cNvSpPr>
            <a:spLocks noGrp="1"/>
          </p:cNvSpPr>
          <p:nvPr>
            <p:ph sz="quarter" idx="13"/>
          </p:nvPr>
        </p:nvSpPr>
        <p:spPr>
          <a:xfrm>
            <a:off x="611561" y="836712"/>
            <a:ext cx="8352928" cy="5502890"/>
          </a:xfrm>
        </p:spPr>
        <p:txBody>
          <a:bodyPr>
            <a:normAutofit/>
          </a:bodyPr>
          <a:lstStyle>
            <a:lvl1pPr marL="198835" indent="-198835">
              <a:buClr>
                <a:schemeClr val="accent1"/>
              </a:buClr>
              <a:buFont typeface="Wingdings" pitchFamily="2" charset="2"/>
              <a:buChar char="l"/>
              <a:defRPr sz="2025">
                <a:solidFill>
                  <a:schemeClr val="bg1">
                    <a:lumMod val="50000"/>
                  </a:schemeClr>
                </a:solidFill>
              </a:defRPr>
            </a:lvl1pPr>
            <a:lvl2pPr marL="336947" indent="-140494"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n"/>
              <a:defRPr sz="2025">
                <a:solidFill>
                  <a:schemeClr val="bg1">
                    <a:lumMod val="50000"/>
                  </a:schemeClr>
                </a:solidFill>
              </a:defRPr>
            </a:lvl2pPr>
            <a:lvl3pPr marL="467916" indent="-130969"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n"/>
              <a:defRPr sz="2025">
                <a:solidFill>
                  <a:schemeClr val="bg1">
                    <a:lumMod val="50000"/>
                  </a:schemeClr>
                </a:solidFill>
              </a:defRPr>
            </a:lvl3pPr>
            <a:lvl4pPr marL="609600" indent="-141685"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n"/>
              <a:defRPr sz="2025">
                <a:solidFill>
                  <a:schemeClr val="bg1">
                    <a:lumMod val="50000"/>
                  </a:schemeClr>
                </a:solidFill>
              </a:defRPr>
            </a:lvl4pPr>
            <a:lvl5pPr marL="675085" indent="-65485">
              <a:buClr>
                <a:schemeClr val="accent3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n"/>
              <a:defRPr sz="20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9073657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9" name="矩形 6"/>
          <p:cNvSpPr/>
          <p:nvPr userDrawn="1"/>
        </p:nvSpPr>
        <p:spPr>
          <a:xfrm>
            <a:off x="-36512" y="0"/>
            <a:ext cx="611560" cy="6858000"/>
          </a:xfrm>
          <a:prstGeom prst="rect">
            <a:avLst/>
          </a:prstGeom>
          <a:gradFill flip="none" rotWithShape="0">
            <a:gsLst>
              <a:gs pos="30000">
                <a:schemeClr val="accent5"/>
              </a:gs>
              <a:gs pos="99000">
                <a:schemeClr val="accent5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1049090" name="標題 1"/>
          <p:cNvSpPr>
            <a:spLocks noGrp="1"/>
          </p:cNvSpPr>
          <p:nvPr>
            <p:ph type="title"/>
          </p:nvPr>
        </p:nvSpPr>
        <p:spPr>
          <a:xfrm>
            <a:off x="-108520" y="112382"/>
            <a:ext cx="719758" cy="6196938"/>
          </a:xfrm>
        </p:spPr>
        <p:txBody>
          <a:bodyPr vert="eaVert">
            <a:normAutofit/>
          </a:bodyPr>
          <a:lstStyle>
            <a:lvl1pPr algn="l">
              <a:defRPr sz="2475" b="0" baseline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1049091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349580" y="6524625"/>
            <a:ext cx="542900" cy="293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zh-TW" alt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823FAEE-51AE-4D9E-B384-8CE211A1AE5B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49092" name="文字版面配置區 17"/>
          <p:cNvSpPr>
            <a:spLocks noGrp="1"/>
          </p:cNvSpPr>
          <p:nvPr>
            <p:ph type="body" sz="quarter" idx="14"/>
          </p:nvPr>
        </p:nvSpPr>
        <p:spPr>
          <a:xfrm>
            <a:off x="611561" y="72008"/>
            <a:ext cx="7056784" cy="548680"/>
          </a:xfrm>
        </p:spPr>
        <p:txBody>
          <a:bodyPr>
            <a:normAutofit/>
          </a:bodyPr>
          <a:lstStyle>
            <a:lvl1pPr>
              <a:buFontTx/>
              <a:buNone/>
              <a:defRPr sz="2475" b="1">
                <a:solidFill>
                  <a:schemeClr val="accent5"/>
                </a:solidFill>
              </a:defRPr>
            </a:lvl1pPr>
            <a:lvl2pPr>
              <a:buFontTx/>
              <a:buNone/>
            </a:lvl2pPr>
            <a:lvl3pPr>
              <a:buFontTx/>
              <a:buNone/>
            </a:lvl3pPr>
            <a:lvl4pPr>
              <a:buFontTx/>
              <a:buNone/>
            </a:lvl4pPr>
            <a:lvl5pPr>
              <a:buFontTx/>
              <a:buNone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049093" name="矩形 18"/>
          <p:cNvSpPr/>
          <p:nvPr userDrawn="1"/>
        </p:nvSpPr>
        <p:spPr>
          <a:xfrm flipV="1">
            <a:off x="529815" y="560571"/>
            <a:ext cx="8604448" cy="45719"/>
          </a:xfrm>
          <a:prstGeom prst="rect">
            <a:avLst/>
          </a:prstGeom>
          <a:gradFill flip="none" rotWithShape="0">
            <a:gsLst>
              <a:gs pos="30000">
                <a:schemeClr val="accent5"/>
              </a:gs>
              <a:gs pos="99000">
                <a:schemeClr val="accent5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1049094" name="內容版面配置區 10"/>
          <p:cNvSpPr>
            <a:spLocks noGrp="1"/>
          </p:cNvSpPr>
          <p:nvPr>
            <p:ph sz="quarter" idx="13"/>
          </p:nvPr>
        </p:nvSpPr>
        <p:spPr>
          <a:xfrm>
            <a:off x="977900" y="778933"/>
            <a:ext cx="7986588" cy="5416769"/>
          </a:xfrm>
        </p:spPr>
        <p:txBody>
          <a:bodyPr>
            <a:normAutofit/>
          </a:bodyPr>
          <a:lstStyle>
            <a:lvl1pPr marL="198835" indent="-198835">
              <a:buClr>
                <a:schemeClr val="accent1"/>
              </a:buClr>
              <a:buFont typeface="Wingdings" pitchFamily="2" charset="2"/>
              <a:buChar char="l"/>
              <a:defRPr sz="2025">
                <a:solidFill>
                  <a:schemeClr val="bg1">
                    <a:lumMod val="50000"/>
                  </a:schemeClr>
                </a:solidFill>
              </a:defRPr>
            </a:lvl1pPr>
            <a:lvl2pPr marL="336947" indent="-140494"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n"/>
              <a:defRPr sz="2025">
                <a:solidFill>
                  <a:schemeClr val="bg1">
                    <a:lumMod val="50000"/>
                  </a:schemeClr>
                </a:solidFill>
              </a:defRPr>
            </a:lvl2pPr>
            <a:lvl3pPr marL="467916" indent="-130969"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n"/>
              <a:defRPr sz="2025">
                <a:solidFill>
                  <a:schemeClr val="bg1">
                    <a:lumMod val="50000"/>
                  </a:schemeClr>
                </a:solidFill>
              </a:defRPr>
            </a:lvl3pPr>
            <a:lvl4pPr marL="609600" indent="-141685"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n"/>
              <a:defRPr sz="2025">
                <a:solidFill>
                  <a:schemeClr val="bg1">
                    <a:lumMod val="50000"/>
                  </a:schemeClr>
                </a:solidFill>
              </a:defRPr>
            </a:lvl4pPr>
            <a:lvl5pPr marL="675085" indent="-65485">
              <a:buClr>
                <a:schemeClr val="accent3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n"/>
              <a:defRPr sz="20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07914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9EDA2-E8C4-433E-8DCE-C08FE9BE024A}" type="datetimeFigureOut">
              <a:rPr lang="zh-TW" altLang="en-US"/>
              <a:pPr>
                <a:defRPr/>
              </a:pPr>
              <a:t>2024/6/12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2601A-2B9A-4BAA-B653-798A28FB191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217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B83E2-28CA-43D6-AAE4-E313B1156638}" type="datetimeFigureOut">
              <a:rPr lang="zh-TW" altLang="en-US"/>
              <a:pPr>
                <a:defRPr/>
              </a:pPr>
              <a:t>2024/6/12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75E43-8D60-4494-96FA-D83B572E9A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600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FA8E8-E27C-4E64-801D-62C7145D4B6D}" type="datetimeFigureOut">
              <a:rPr lang="zh-TW" altLang="en-US"/>
              <a:pPr>
                <a:defRPr/>
              </a:pPr>
              <a:t>2024/6/12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EA720-BCEA-4883-9483-EE1EA379882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110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8937F-F1C4-4C33-9EE7-8BB885C9A8E3}" type="datetimeFigureOut">
              <a:rPr lang="zh-TW" altLang="en-US"/>
              <a:pPr>
                <a:defRPr/>
              </a:pPr>
              <a:t>2024/6/12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488C6-CCC7-46AD-957F-47303209BF4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48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88C40-2F8F-4811-8688-248BEE85B136}" type="datetimeFigureOut">
              <a:rPr lang="zh-TW" altLang="en-US"/>
              <a:pPr>
                <a:defRPr/>
              </a:pPr>
              <a:t>2024/6/12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55ADD-8964-44B9-A170-234C10A27E4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013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image" Target="../media/image2.jpeg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2A25A3C-1DE7-4228-99D2-477633BC8956}" type="datetimeFigureOut">
              <a:rPr lang="zh-TW" altLang="en-US"/>
              <a:pPr>
                <a:defRPr/>
              </a:pPr>
              <a:t>2024/6/12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6EA805E-EBA5-4162-AAA4-5D5A116A667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7101" r:id="rId1"/>
    <p:sldLayoutId id="2147517102" r:id="rId2"/>
    <p:sldLayoutId id="2147517103" r:id="rId3"/>
    <p:sldLayoutId id="2147517104" r:id="rId4"/>
    <p:sldLayoutId id="2147517105" r:id="rId5"/>
    <p:sldLayoutId id="2147517106" r:id="rId6"/>
    <p:sldLayoutId id="2147517107" r:id="rId7"/>
    <p:sldLayoutId id="2147517108" r:id="rId8"/>
    <p:sldLayoutId id="2147517109" r:id="rId9"/>
    <p:sldLayoutId id="2147517110" r:id="rId10"/>
    <p:sldLayoutId id="21475171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 b="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237288"/>
            <a:ext cx="21336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6F79B0A-7073-42BB-961A-818FFD3CA0B9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&lt;</a:t>
            </a:r>
            <a:r>
              <a:rPr lang="zh-TW" altLang="en-US"/>
              <a:t>頁數</a:t>
            </a:r>
            <a:r>
              <a:rPr lang="en-US" altLang="zh-TW"/>
              <a:t>&gt;</a:t>
            </a:r>
          </a:p>
        </p:txBody>
      </p:sp>
      <p:pic>
        <p:nvPicPr>
          <p:cNvPr id="2052" name="Picture 6" descr="福隆貝悅4"/>
          <p:cNvPicPr>
            <a:picLocks noChangeAspect="1" noChangeArrowheads="1"/>
          </p:cNvPicPr>
          <p:nvPr/>
        </p:nvPicPr>
        <p:blipFill>
          <a:blip r:embed="rId14">
            <a:lum bright="72000" contrast="-80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08200"/>
            <a:ext cx="91440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7112" r:id="rId1"/>
    <p:sldLayoutId id="2147517113" r:id="rId2"/>
    <p:sldLayoutId id="2147517114" r:id="rId3"/>
    <p:sldLayoutId id="2147517115" r:id="rId4"/>
    <p:sldLayoutId id="2147517116" r:id="rId5"/>
    <p:sldLayoutId id="2147517117" r:id="rId6"/>
    <p:sldLayoutId id="2147517118" r:id="rId7"/>
    <p:sldLayoutId id="2147517119" r:id="rId8"/>
    <p:sldLayoutId id="2147517120" r:id="rId9"/>
    <p:sldLayoutId id="2147517121" r:id="rId10"/>
    <p:sldLayoutId id="2147517122" r:id="rId11"/>
    <p:sldLayoutId id="2147517123" r:id="rId12"/>
  </p:sldLayoutIdLst>
  <p:transition spd="med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單擊此處編輯母版標題樣式</a:t>
            </a:r>
            <a:endParaRPr lang="zh-CN" altLang="en-US" dirty="0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單擊此處編輯母版文本樣式</a:t>
            </a:r>
          </a:p>
          <a:p>
            <a:pPr lvl="1"/>
            <a:r>
              <a:rPr lang="zh-CN" altLang="en-US"/>
              <a:t>第二級</a:t>
            </a:r>
          </a:p>
          <a:p>
            <a:pPr lvl="2"/>
            <a:r>
              <a:rPr lang="zh-CN" altLang="en-US"/>
              <a:t>第三級</a:t>
            </a:r>
          </a:p>
          <a:p>
            <a:pPr lvl="3"/>
            <a:r>
              <a:rPr lang="zh-CN" altLang="en-US"/>
              <a:t>第四級</a:t>
            </a:r>
          </a:p>
          <a:p>
            <a:pPr lvl="4"/>
            <a:r>
              <a:rPr lang="zh-CN" altLang="en-US"/>
              <a:t>第五級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CN" altLang="en-US">
              <a:solidFill>
                <a:prstClr val="white">
                  <a:tint val="75000"/>
                </a:prstClr>
              </a:solidFill>
              <a:latin typeface="Arial"/>
              <a:ea typeface="微軟正黑體"/>
            </a:endParaRPr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CN" altLang="en-US">
              <a:solidFill>
                <a:prstClr val="white">
                  <a:tint val="75000"/>
                </a:prstClr>
              </a:solidFill>
              <a:latin typeface="Arial"/>
              <a:ea typeface="微軟正黑體"/>
            </a:endParaRPr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530EE6F-1439-4E57-A910-9F226AAE5089}" type="slidenum">
              <a:rPr kumimoji="0" lang="zh-CN" altLang="en-US" smtClean="0">
                <a:solidFill>
                  <a:prstClr val="white">
                    <a:tint val="75000"/>
                  </a:prstClr>
                </a:solidFill>
                <a:latin typeface="Arial"/>
                <a:ea typeface="微軟正黑體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CN" altLang="en-US">
              <a:solidFill>
                <a:prstClr val="white">
                  <a:tint val="75000"/>
                </a:prstClr>
              </a:solidFill>
              <a:latin typeface="Arial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2625663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17125" r:id="rId1"/>
    <p:sldLayoutId id="2147517126" r:id="rId2"/>
    <p:sldLayoutId id="2147517127" r:id="rId3"/>
    <p:sldLayoutId id="2147517128" r:id="rId4"/>
    <p:sldLayoutId id="2147517129" r:id="rId5"/>
    <p:sldLayoutId id="2147517130" r:id="rId6"/>
    <p:sldLayoutId id="2147517131" r:id="rId7"/>
    <p:sldLayoutId id="2147517132" r:id="rId8"/>
    <p:sldLayoutId id="2147517133" r:id="rId9"/>
    <p:sldLayoutId id="2147517134" r:id="rId10"/>
    <p:sldLayoutId id="2147517135" r:id="rId11"/>
    <p:sldLayoutId id="2147517136" r:id="rId12"/>
    <p:sldLayoutId id="2147517137" r:id="rId13"/>
    <p:sldLayoutId id="2147517138" r:id="rId14"/>
    <p:sldLayoutId id="2147517139" r:id="rId15"/>
    <p:sldLayoutId id="2147517140" r:id="rId16"/>
    <p:sldLayoutId id="2147517141" r:id="rId17"/>
    <p:sldLayoutId id="2147517142" r:id="rId18"/>
    <p:sldLayoutId id="2147517143" r:id="rId19"/>
    <p:sldLayoutId id="2147517144" r:id="rId20"/>
    <p:sldLayoutId id="2147517145" r:id="rId21"/>
    <p:sldLayoutId id="2147517146" r:id="rId22"/>
    <p:sldLayoutId id="2147517147" r:id="rId2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00" y="2376000"/>
            <a:ext cx="4109634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文字方塊 5"/>
          <p:cNvSpPr txBox="1"/>
          <p:nvPr/>
        </p:nvSpPr>
        <p:spPr>
          <a:xfrm>
            <a:off x="107994" y="398394"/>
            <a:ext cx="8784486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高雄捷運</a:t>
            </a:r>
            <a:r>
              <a:rPr kumimoji="0" lang="en-US" altLang="zh-TW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04</a:t>
            </a:r>
            <a:r>
              <a:rPr kumimoji="0"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站土地開發案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DBE2B9FC-FD1F-4483-9480-81DC82466A0D}"/>
              </a:ext>
            </a:extLst>
          </p:cNvPr>
          <p:cNvSpPr txBox="1"/>
          <p:nvPr/>
        </p:nvSpPr>
        <p:spPr>
          <a:xfrm>
            <a:off x="5793046" y="5454225"/>
            <a:ext cx="3176588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名軒開發</a:t>
            </a:r>
            <a:endParaRPr kumimoji="0" lang="en-US" altLang="zh-TW" sz="20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kumimoji="0" lang="en-US" altLang="zh-TW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113/06/07</a:t>
            </a:r>
            <a:endParaRPr kumimoji="0" lang="en-US" altLang="zh-TW" sz="20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94" y="1008000"/>
            <a:ext cx="4624033" cy="388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690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B957A992-F7FE-87C2-FBD7-0F992AD4A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05" y="235405"/>
            <a:ext cx="3285365" cy="4001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b="1" dirty="0">
                <a:solidFill>
                  <a:srgbClr val="0000FF"/>
                </a:solidFill>
                <a:latin typeface="+mn-ea"/>
                <a:ea typeface="+mn-ea"/>
              </a:rPr>
              <a:t>1</a:t>
            </a:r>
            <a:r>
              <a:rPr lang="en-US" altLang="zh-TW" b="1" dirty="0" smtClean="0">
                <a:solidFill>
                  <a:srgbClr val="0000FF"/>
                </a:solidFill>
                <a:latin typeface="+mn-ea"/>
                <a:ea typeface="+mn-ea"/>
              </a:rPr>
              <a:t>.</a:t>
            </a:r>
            <a:r>
              <a:rPr lang="zh-TW" altLang="en-US" b="1" dirty="0" smtClean="0">
                <a:solidFill>
                  <a:srgbClr val="0000FF"/>
                </a:solidFill>
                <a:latin typeface="+mn-ea"/>
                <a:ea typeface="+mn-ea"/>
              </a:rPr>
              <a:t>高雄捷運</a:t>
            </a:r>
            <a:r>
              <a:rPr lang="en-US" altLang="zh-TW" b="1" dirty="0" smtClean="0">
                <a:solidFill>
                  <a:srgbClr val="0000FF"/>
                </a:solidFill>
                <a:latin typeface="+mn-ea"/>
                <a:ea typeface="+mn-ea"/>
              </a:rPr>
              <a:t>O4</a:t>
            </a:r>
            <a:r>
              <a:rPr lang="zh-TW" altLang="en-US" b="1" dirty="0" smtClean="0">
                <a:solidFill>
                  <a:srgbClr val="0000FF"/>
                </a:solidFill>
                <a:latin typeface="+mn-ea"/>
                <a:ea typeface="+mn-ea"/>
              </a:rPr>
              <a:t>站聯開案</a:t>
            </a:r>
            <a:r>
              <a:rPr lang="en-US" altLang="zh-TW" b="1" dirty="0" smtClean="0">
                <a:solidFill>
                  <a:srgbClr val="0000FF"/>
                </a:solidFill>
                <a:latin typeface="+mn-ea"/>
                <a:ea typeface="+mn-ea"/>
              </a:rPr>
              <a:t>6/06</a:t>
            </a:r>
            <a:r>
              <a:rPr lang="zh-TW" altLang="en-US" b="1" dirty="0" smtClean="0">
                <a:solidFill>
                  <a:srgbClr val="0000FF"/>
                </a:solidFill>
                <a:latin typeface="+mn-ea"/>
                <a:ea typeface="+mn-ea"/>
              </a:rPr>
              <a:t>現況</a:t>
            </a:r>
            <a:endParaRPr lang="en-US" altLang="zh-TW" sz="2000" b="1" dirty="0">
              <a:solidFill>
                <a:srgbClr val="003300"/>
              </a:solidFill>
              <a:latin typeface="+mn-ea"/>
              <a:ea typeface="+mn-ea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707" y="683695"/>
            <a:ext cx="8056743" cy="609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3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78144F10-06D4-B985-482D-03D2E1148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00" y="3168000"/>
            <a:ext cx="288065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defRPr/>
            </a:pPr>
            <a:r>
              <a:rPr lang="zh-TW" altLang="en-US" sz="1600" b="1" dirty="0">
                <a:solidFill>
                  <a:srgbClr val="0000FF"/>
                </a:solidFill>
                <a:latin typeface="+mn-ea"/>
                <a:ea typeface="+mn-ea"/>
              </a:rPr>
              <a:t>勤前危害教育宣導</a:t>
            </a:r>
            <a:endParaRPr lang="en-US" altLang="zh-TW" sz="1600" b="1" dirty="0">
              <a:solidFill>
                <a:srgbClr val="003300"/>
              </a:solidFill>
              <a:latin typeface="+mn-ea"/>
              <a:ea typeface="+mn-ea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xmlns="" id="{78144F10-06D4-B985-482D-03D2E1148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2190" y="6039290"/>
            <a:ext cx="288065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defRPr/>
            </a:pPr>
            <a:r>
              <a:rPr lang="zh-TW" altLang="en-US" sz="1600" b="1" dirty="0" smtClean="0">
                <a:solidFill>
                  <a:srgbClr val="0000FF"/>
                </a:solidFill>
                <a:latin typeface="+mn-ea"/>
                <a:ea typeface="+mn-ea"/>
              </a:rPr>
              <a:t>積水處投藥防治</a:t>
            </a:r>
            <a:endParaRPr lang="en-US" altLang="zh-TW" sz="1600" b="1" dirty="0">
              <a:solidFill>
                <a:srgbClr val="003300"/>
              </a:solidFill>
              <a:latin typeface="+mn-ea"/>
              <a:ea typeface="+mn-ea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xmlns="" id="{78144F10-06D4-B985-482D-03D2E1148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502" y="3162454"/>
            <a:ext cx="288065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defRPr/>
            </a:pPr>
            <a:r>
              <a:rPr lang="zh-TW" altLang="en-US" sz="1600" b="1" dirty="0">
                <a:solidFill>
                  <a:srgbClr val="0000FF"/>
                </a:solidFill>
                <a:latin typeface="+mn-ea"/>
                <a:ea typeface="+mn-ea"/>
              </a:rPr>
              <a:t>勤前危害教育宣導</a:t>
            </a:r>
            <a:endParaRPr lang="en-US" altLang="zh-TW" sz="1600" b="1" dirty="0">
              <a:solidFill>
                <a:srgbClr val="003300"/>
              </a:solidFill>
              <a:latin typeface="+mn-ea"/>
              <a:ea typeface="+mn-ea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xmlns="" id="{B957A992-F7FE-87C2-FBD7-0F992AD4A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06" y="233645"/>
            <a:ext cx="2250250" cy="4001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b="1" dirty="0">
                <a:solidFill>
                  <a:srgbClr val="0000FF"/>
                </a:solidFill>
                <a:latin typeface="+mn-ea"/>
                <a:ea typeface="+mn-ea"/>
              </a:rPr>
              <a:t>2</a:t>
            </a:r>
            <a:r>
              <a:rPr lang="en-US" altLang="zh-TW" b="1" dirty="0" smtClean="0">
                <a:solidFill>
                  <a:srgbClr val="0000FF"/>
                </a:solidFill>
                <a:latin typeface="+mn-ea"/>
                <a:ea typeface="+mn-ea"/>
              </a:rPr>
              <a:t>.</a:t>
            </a:r>
            <a:r>
              <a:rPr lang="zh-TW" altLang="en-US" b="1" dirty="0" smtClean="0">
                <a:solidFill>
                  <a:srgbClr val="0000FF"/>
                </a:solidFill>
                <a:latin typeface="+mn-ea"/>
                <a:ea typeface="+mn-ea"/>
              </a:rPr>
              <a:t>勞安工作整理整頓</a:t>
            </a:r>
            <a:endParaRPr lang="en-US" altLang="zh-TW" sz="2000" b="1" dirty="0">
              <a:solidFill>
                <a:srgbClr val="003300"/>
              </a:solidFill>
              <a:latin typeface="+mn-ea"/>
              <a:ea typeface="+mn-ea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78144F10-06D4-B985-482D-03D2E1148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6855" y="3180456"/>
            <a:ext cx="288065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defRPr/>
            </a:pPr>
            <a:r>
              <a:rPr lang="zh-TW" altLang="en-US" sz="1600" b="1" dirty="0">
                <a:solidFill>
                  <a:srgbClr val="0000FF"/>
                </a:solidFill>
                <a:latin typeface="+mn-ea"/>
                <a:ea typeface="+mn-ea"/>
              </a:rPr>
              <a:t>勤前危害教育宣導</a:t>
            </a:r>
            <a:endParaRPr lang="en-US" altLang="zh-TW" sz="1600" b="1" dirty="0">
              <a:solidFill>
                <a:srgbClr val="003300"/>
              </a:solidFill>
              <a:latin typeface="+mn-ea"/>
              <a:ea typeface="+mn-ea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1850" y="910892"/>
            <a:ext cx="2851361" cy="213917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114" y="920818"/>
            <a:ext cx="2957289" cy="212925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5478" y="3739750"/>
            <a:ext cx="2907022" cy="213751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1111" y="910892"/>
            <a:ext cx="2866793" cy="2139177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xmlns="" id="{78144F10-06D4-B985-482D-03D2E1148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834" y="6076165"/>
            <a:ext cx="2879352" cy="3231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defRPr/>
            </a:pPr>
            <a:r>
              <a:rPr lang="zh-TW" altLang="en-US" sz="1500" b="1" dirty="0">
                <a:solidFill>
                  <a:srgbClr val="0000FF"/>
                </a:solidFill>
                <a:latin typeface="+mn-ea"/>
                <a:ea typeface="+mn-ea"/>
              </a:rPr>
              <a:t>交流電電焊機自動防電及裝置</a:t>
            </a:r>
            <a:endParaRPr lang="en-US" altLang="zh-TW" sz="15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xmlns="" id="{D3728499-4056-4A3A-8963-8563A1DA2475}"/>
              </a:ext>
            </a:extLst>
          </p:cNvPr>
          <p:cNvPicPr>
            <a:picLocks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510" y="3744035"/>
            <a:ext cx="2880000" cy="2160000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xmlns="" id="{00E003A9-B3E0-49C4-A138-453AAB5B5637}"/>
              </a:ext>
            </a:extLst>
          </p:cNvPr>
          <p:cNvPicPr>
            <a:picLocks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255" y="3744565"/>
            <a:ext cx="2880000" cy="2160000"/>
          </a:xfrm>
          <a:prstGeom prst="rect">
            <a:avLst/>
          </a:prstGeom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xmlns="" id="{113A1214-C633-452C-B72A-06589BA91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55" y="6060776"/>
            <a:ext cx="288591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600" b="1" dirty="0">
                <a:solidFill>
                  <a:srgbClr val="0000FF"/>
                </a:solidFill>
                <a:latin typeface="+mn-ea"/>
                <a:ea typeface="+mn-ea"/>
              </a:rPr>
              <a:t>氧氣乙炔</a:t>
            </a:r>
            <a:r>
              <a:rPr lang="zh-TW" altLang="en-US" sz="1600" b="1" dirty="0" smtClean="0">
                <a:solidFill>
                  <a:srgbClr val="0000FF"/>
                </a:solidFill>
                <a:latin typeface="+mn-ea"/>
                <a:ea typeface="+mn-ea"/>
              </a:rPr>
              <a:t>吹管防止</a:t>
            </a:r>
            <a:r>
              <a:rPr lang="zh-TW" altLang="en-US" sz="1600" b="1" dirty="0">
                <a:solidFill>
                  <a:srgbClr val="0000FF"/>
                </a:solidFill>
                <a:latin typeface="+mn-ea"/>
                <a:ea typeface="+mn-ea"/>
              </a:rPr>
              <a:t>逆迴火裝置</a:t>
            </a:r>
          </a:p>
        </p:txBody>
      </p:sp>
    </p:spTree>
    <p:extLst>
      <p:ext uri="{BB962C8B-B14F-4D97-AF65-F5344CB8AC3E}">
        <p14:creationId xmlns:p14="http://schemas.microsoft.com/office/powerpoint/2010/main" val="46050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571B15CE-D331-4536-96E1-6CD543A3E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766" y="3450486"/>
            <a:ext cx="2880649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defRPr/>
            </a:pPr>
            <a:r>
              <a:rPr lang="zh-TW" altLang="en-US" sz="1600" dirty="0" smtClean="0">
                <a:solidFill>
                  <a:srgbClr val="0000FF"/>
                </a:solidFill>
                <a:latin typeface="+mn-ea"/>
                <a:ea typeface="+mn-ea"/>
              </a:rPr>
              <a:t>進氣井</a:t>
            </a:r>
            <a:r>
              <a:rPr lang="zh-TW" altLang="en-US" sz="1600" dirty="0" smtClean="0">
                <a:solidFill>
                  <a:srgbClr val="0000FF"/>
                </a:solidFill>
                <a:latin typeface="+mn-ea"/>
              </a:rPr>
              <a:t>抽水馬達運作正常</a:t>
            </a:r>
            <a:endParaRPr lang="zh-TW" altLang="en-US" sz="1600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xmlns="" id="{78144F10-06D4-B985-482D-03D2E1148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602" y="3429000"/>
            <a:ext cx="3087343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defRPr/>
            </a:pPr>
            <a:r>
              <a:rPr lang="zh-TW" altLang="en-US" sz="1600" dirty="0" smtClean="0">
                <a:solidFill>
                  <a:srgbClr val="0000FF"/>
                </a:solidFill>
                <a:latin typeface="+mn-ea"/>
                <a:ea typeface="+mn-ea"/>
              </a:rPr>
              <a:t>排氣通風井</a:t>
            </a:r>
            <a:r>
              <a:rPr lang="zh-TW" altLang="en-US" sz="1600" dirty="0">
                <a:solidFill>
                  <a:srgbClr val="0000FF"/>
                </a:solidFill>
                <a:latin typeface="+mn-ea"/>
              </a:rPr>
              <a:t>抽水馬達運作正常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571B15CE-D331-4536-96E1-6CD543A3E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735" y="629398"/>
            <a:ext cx="4995555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defRPr/>
            </a:pPr>
            <a:r>
              <a:rPr lang="zh-TW" altLang="en-US" b="1" dirty="0" smtClean="0">
                <a:solidFill>
                  <a:srgbClr val="0000FF"/>
                </a:solidFill>
                <a:latin typeface="+mn-ea"/>
                <a:ea typeface="+mn-ea"/>
              </a:rPr>
              <a:t>防汛作業回報</a:t>
            </a:r>
            <a:r>
              <a:rPr lang="en-US" altLang="zh-TW" b="1" dirty="0" smtClean="0">
                <a:solidFill>
                  <a:srgbClr val="0000FF"/>
                </a:solidFill>
                <a:latin typeface="+mn-ea"/>
                <a:ea typeface="+mn-ea"/>
              </a:rPr>
              <a:t>,113.06.01</a:t>
            </a:r>
            <a:r>
              <a:rPr lang="zh-TW" altLang="en-US" b="1" dirty="0" smtClean="0">
                <a:solidFill>
                  <a:srgbClr val="0000FF"/>
                </a:solidFill>
                <a:latin typeface="+mn-ea"/>
                <a:ea typeface="+mn-ea"/>
              </a:rPr>
              <a:t>查核運作正</a:t>
            </a:r>
            <a:r>
              <a:rPr lang="zh-TW" altLang="en-US" b="1" dirty="0">
                <a:solidFill>
                  <a:srgbClr val="0000FF"/>
                </a:solidFill>
                <a:latin typeface="+mn-ea"/>
                <a:ea typeface="+mn-ea"/>
              </a:rPr>
              <a:t>常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78144F10-06D4-B985-482D-03D2E1148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42" y="6264315"/>
            <a:ext cx="307309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defRPr/>
            </a:pPr>
            <a:r>
              <a:rPr lang="zh-TW" altLang="en-US" sz="1600" dirty="0" smtClean="0">
                <a:solidFill>
                  <a:srgbClr val="0000FF"/>
                </a:solidFill>
                <a:latin typeface="+mn-ea"/>
                <a:ea typeface="+mn-ea"/>
              </a:rPr>
              <a:t>釋</a:t>
            </a:r>
            <a:r>
              <a:rPr lang="zh-TW" altLang="en-US" sz="1600" dirty="0">
                <a:solidFill>
                  <a:srgbClr val="0000FF"/>
                </a:solidFill>
                <a:latin typeface="+mn-ea"/>
                <a:ea typeface="+mn-ea"/>
              </a:rPr>
              <a:t>壓</a:t>
            </a:r>
            <a:r>
              <a:rPr lang="zh-TW" altLang="en-US" sz="1600" dirty="0" smtClean="0">
                <a:solidFill>
                  <a:srgbClr val="0000FF"/>
                </a:solidFill>
                <a:latin typeface="+mn-ea"/>
                <a:ea typeface="+mn-ea"/>
              </a:rPr>
              <a:t>通風井</a:t>
            </a:r>
            <a:r>
              <a:rPr lang="zh-TW" altLang="en-US" sz="1600" dirty="0">
                <a:solidFill>
                  <a:srgbClr val="0000FF"/>
                </a:solidFill>
                <a:latin typeface="+mn-ea"/>
              </a:rPr>
              <a:t>抽水馬達運作正常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xmlns="" id="{B957A992-F7FE-87C2-FBD7-0F992AD4A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05" y="233645"/>
            <a:ext cx="3105345" cy="4001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b="1" dirty="0" smtClean="0">
                <a:solidFill>
                  <a:srgbClr val="0000FF"/>
                </a:solidFill>
                <a:latin typeface="+mn-ea"/>
                <a:ea typeface="+mn-ea"/>
              </a:rPr>
              <a:t>2-1.#2</a:t>
            </a:r>
            <a:r>
              <a:rPr lang="zh-TW" altLang="en-US" b="1" dirty="0" smtClean="0">
                <a:solidFill>
                  <a:srgbClr val="0000FF"/>
                </a:solidFill>
                <a:latin typeface="+mn-ea"/>
                <a:ea typeface="+mn-ea"/>
              </a:rPr>
              <a:t>出口防汛作業巡檢回報</a:t>
            </a:r>
            <a:endParaRPr lang="en-US" altLang="zh-TW" sz="2000" b="1" dirty="0">
              <a:solidFill>
                <a:srgbClr val="003300"/>
              </a:solidFill>
              <a:latin typeface="+mn-ea"/>
              <a:ea typeface="+mn-ea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7065" y="994748"/>
            <a:ext cx="3102633" cy="243178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595" y="3789040"/>
            <a:ext cx="3240360" cy="248897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284" y="994748"/>
            <a:ext cx="3257671" cy="2431784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7065" y="3834045"/>
            <a:ext cx="3110039" cy="2475275"/>
          </a:xfrm>
          <a:prstGeom prst="rect">
            <a:avLst/>
          </a:prstGeom>
        </p:spPr>
      </p:pic>
      <p:sp>
        <p:nvSpPr>
          <p:cNvPr id="21" name="文字方塊 20">
            <a:extLst>
              <a:ext uri="{FF2B5EF4-FFF2-40B4-BE49-F238E27FC236}">
                <a16:creationId xmlns:a16="http://schemas.microsoft.com/office/drawing/2014/main" xmlns="" id="{78144F10-06D4-B985-482D-03D2E1148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9312" y="6309320"/>
            <a:ext cx="307309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defRPr/>
            </a:pPr>
            <a:r>
              <a:rPr lang="zh-TW" altLang="en-US" sz="1600" dirty="0" smtClean="0">
                <a:solidFill>
                  <a:srgbClr val="0000FF"/>
                </a:solidFill>
                <a:latin typeface="+mn-ea"/>
              </a:rPr>
              <a:t>中正路施工門前瞬間大雨造成短期間路面水  尚無</a:t>
            </a:r>
            <a:r>
              <a:rPr lang="zh-TW" altLang="en-US" sz="1600" dirty="0" smtClean="0">
                <a:solidFill>
                  <a:srgbClr val="0000FF"/>
                </a:solidFill>
                <a:latin typeface="+mn-ea"/>
              </a:rPr>
              <a:t>影響</a:t>
            </a:r>
            <a:endParaRPr lang="zh-TW" altLang="en-US" sz="1600" dirty="0">
              <a:solidFill>
                <a:srgbClr val="0000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0923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2276745" y="1853825"/>
            <a:ext cx="4391980" cy="26037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marL="342900" indent="-34290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Monotype Sorts"/>
              <a:buNone/>
              <a:defRPr/>
            </a:pPr>
            <a:endParaRPr lang="zh-TW" altLang="en-US" sz="48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spcBef>
                <a:spcPct val="20000"/>
              </a:spcBef>
              <a:buFont typeface="Monotype Sorts"/>
              <a:buNone/>
              <a:defRPr/>
            </a:pPr>
            <a:r>
              <a:rPr lang="en-US" altLang="zh-TW" sz="4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THE END</a:t>
            </a:r>
          </a:p>
          <a:p>
            <a:pPr algn="ctr" eaLnBrk="1" hangingPunct="1">
              <a:spcBef>
                <a:spcPct val="20000"/>
              </a:spcBef>
              <a:buFont typeface="Monotype Sorts"/>
              <a:buNone/>
              <a:defRPr/>
            </a:pPr>
            <a:endParaRPr lang="en-US" altLang="zh-TW" sz="48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46C0A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>
          <a:defRPr dirty="0">
            <a:solidFill>
              <a:srgbClr val="6633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全真顏體" pitchFamily="49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全真顏體" pitchFamily="49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第一PPT，www.1ppt.com">
  <a:themeElements>
    <a:clrScheme name="自訂 49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A3C674"/>
      </a:accent1>
      <a:accent2>
        <a:srgbClr val="72B567"/>
      </a:accent2>
      <a:accent3>
        <a:srgbClr val="4BAF73"/>
      </a:accent3>
      <a:accent4>
        <a:srgbClr val="4CBCB7"/>
      </a:accent4>
      <a:accent5>
        <a:srgbClr val="3DA8C1"/>
      </a:accent5>
      <a:accent6>
        <a:srgbClr val="519ACB"/>
      </a:accent6>
      <a:hlink>
        <a:srgbClr val="9454C3"/>
      </a:hlink>
      <a:folHlink>
        <a:srgbClr val="3EBBF0"/>
      </a:folHlink>
    </a:clrScheme>
    <a:fontScheme name="自訂 4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384879</TotalTime>
  <Words>121</Words>
  <Application>Microsoft Office PowerPoint</Application>
  <PresentationFormat>如螢幕大小 (4:3)</PresentationFormat>
  <Paragraphs>23</Paragraphs>
  <Slides>5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5</vt:i4>
      </vt:variant>
    </vt:vector>
  </HeadingPairs>
  <TitlesOfParts>
    <vt:vector size="15" baseType="lpstr">
      <vt:lpstr>Arial Unicode MS</vt:lpstr>
      <vt:lpstr>Monotype Sorts</vt:lpstr>
      <vt:lpstr>微軟正黑體</vt:lpstr>
      <vt:lpstr>新細明體</vt:lpstr>
      <vt:lpstr>Arial</vt:lpstr>
      <vt:lpstr>Calibri</vt:lpstr>
      <vt:lpstr>Wingdings</vt:lpstr>
      <vt:lpstr>Office 佈景主題</vt:lpstr>
      <vt:lpstr>預設簡報設計</vt:lpstr>
      <vt:lpstr>第一PPT，www.1ppt.com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工地週報表</dc:title>
  <dc:creator>何錦江</dc:creator>
  <cp:lastModifiedBy>Microsoft 帳戶</cp:lastModifiedBy>
  <cp:revision>20560</cp:revision>
  <cp:lastPrinted>2024-05-31T01:45:48Z</cp:lastPrinted>
  <dcterms:created xsi:type="dcterms:W3CDTF">2013-09-27T14:53:44Z</dcterms:created>
  <dcterms:modified xsi:type="dcterms:W3CDTF">2024-06-12T05:19:34Z</dcterms:modified>
</cp:coreProperties>
</file>